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0" r:id="rId4"/>
    <p:sldMasterId id="2147483701" r:id="rId5"/>
    <p:sldMasterId id="214748370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6858000" cx="12192000"/>
  <p:notesSz cx="7315200" cy="9601200"/>
  <p:embeddedFontLst>
    <p:embeddedFont>
      <p:font typeface="Montserrat SemiBold"/>
      <p:regular r:id="rId38"/>
      <p:bold r:id="rId39"/>
      <p:italic r:id="rId40"/>
      <p:boldItalic r:id="rId41"/>
    </p:embeddedFont>
    <p:embeddedFont>
      <p:font typeface="Roboto"/>
      <p:regular r:id="rId42"/>
      <p:bold r:id="rId43"/>
      <p:italic r:id="rId44"/>
      <p:boldItalic r:id="rId45"/>
    </p:embeddedFont>
    <p:embeddedFont>
      <p:font typeface="Montserrat"/>
      <p:regular r:id="rId46"/>
      <p:bold r:id="rId47"/>
      <p:italic r:id="rId48"/>
      <p:boldItalic r:id="rId49"/>
    </p:embeddedFont>
    <p:embeddedFont>
      <p:font typeface="Permanent Marker"/>
      <p:regular r:id="rId50"/>
    </p:embeddedFont>
    <p:embeddedFont>
      <p:font typeface="Montserrat Light"/>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SemiBold-italic.fntdata"/><Relationship Id="rId42" Type="http://schemas.openxmlformats.org/officeDocument/2006/relationships/font" Target="fonts/Roboto-regular.fntdata"/><Relationship Id="rId41" Type="http://schemas.openxmlformats.org/officeDocument/2006/relationships/font" Target="fonts/MontserratSemiBold-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Montserrat-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MontserratSemiBold-bold.fntdata"/><Relationship Id="rId38" Type="http://schemas.openxmlformats.org/officeDocument/2006/relationships/font" Target="fonts/MontserratSemiBold-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Light-regular.fntdata"/><Relationship Id="rId50" Type="http://schemas.openxmlformats.org/officeDocument/2006/relationships/font" Target="fonts/PermanentMarker-regular.fntdata"/><Relationship Id="rId53" Type="http://schemas.openxmlformats.org/officeDocument/2006/relationships/font" Target="fonts/MontserratLight-italic.fntdata"/><Relationship Id="rId52" Type="http://schemas.openxmlformats.org/officeDocument/2006/relationships/font" Target="fonts/MontserratLight-bold.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MontserratLight-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69920" cy="481727"/>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143587" y="0"/>
            <a:ext cx="3169920" cy="481727"/>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77875" y="1200150"/>
            <a:ext cx="5759450" cy="32400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520" y="4620577"/>
            <a:ext cx="5852160" cy="3780473"/>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19474"/>
            <a:ext cx="3169920" cy="481726"/>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143587" y="9119474"/>
            <a:ext cx="3169920" cy="481726"/>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p1:notes"/>
          <p:cNvSpPr txBox="1"/>
          <p:nvPr>
            <p:ph idx="1" type="body"/>
          </p:nvPr>
        </p:nvSpPr>
        <p:spPr>
          <a:xfrm>
            <a:off x="731520" y="4620577"/>
            <a:ext cx="5852160" cy="378047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69" name="Google Shape;669;p1:notes"/>
          <p:cNvSpPr/>
          <p:nvPr>
            <p:ph idx="2" type="sldImg"/>
          </p:nvPr>
        </p:nvSpPr>
        <p:spPr>
          <a:xfrm>
            <a:off x="777875" y="1200150"/>
            <a:ext cx="5759450" cy="32400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p9:notes"/>
          <p:cNvSpPr txBox="1"/>
          <p:nvPr>
            <p:ph idx="1" type="body"/>
          </p:nvPr>
        </p:nvSpPr>
        <p:spPr>
          <a:xfrm>
            <a:off x="731520" y="4620577"/>
            <a:ext cx="5852160" cy="3780473"/>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9:notes"/>
          <p:cNvSpPr/>
          <p:nvPr>
            <p:ph idx="2" type="sldImg"/>
          </p:nvPr>
        </p:nvSpPr>
        <p:spPr>
          <a:xfrm>
            <a:off x="777875" y="1200150"/>
            <a:ext cx="5759450" cy="32400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p10:notes"/>
          <p:cNvSpPr/>
          <p:nvPr>
            <p:ph idx="2" type="sldImg"/>
          </p:nvPr>
        </p:nvSpPr>
        <p:spPr>
          <a:xfrm>
            <a:off x="777875" y="1200150"/>
            <a:ext cx="5759450" cy="32400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9" name="Google Shape;809;p10:notes"/>
          <p:cNvSpPr txBox="1"/>
          <p:nvPr>
            <p:ph idx="1" type="body"/>
          </p:nvPr>
        </p:nvSpPr>
        <p:spPr>
          <a:xfrm>
            <a:off x="731520" y="4620577"/>
            <a:ext cx="5852100" cy="3780600"/>
          </a:xfrm>
          <a:prstGeom prst="rect">
            <a:avLst/>
          </a:prstGeom>
          <a:noFill/>
          <a:ln>
            <a:noFill/>
          </a:ln>
        </p:spPr>
        <p:txBody>
          <a:bodyPr anchorCtr="0" anchor="t" bIns="48450" lIns="96875" spcFirstLastPara="1" rIns="96875" wrap="square" tIns="48450">
            <a:noAutofit/>
          </a:bodyPr>
          <a:lstStyle/>
          <a:p>
            <a:pPr indent="0" lvl="0" marL="0" rtl="0" algn="l">
              <a:lnSpc>
                <a:spcPct val="100000"/>
              </a:lnSpc>
              <a:spcBef>
                <a:spcPts val="0"/>
              </a:spcBef>
              <a:spcAft>
                <a:spcPts val="0"/>
              </a:spcAft>
              <a:buSzPts val="1400"/>
              <a:buNone/>
            </a:pPr>
            <a:r>
              <a:rPr lang="en-US" sz="1500"/>
              <a:t>Building chips is hard</a:t>
            </a:r>
            <a:endParaRPr sz="1500"/>
          </a:p>
        </p:txBody>
      </p:sp>
      <p:sp>
        <p:nvSpPr>
          <p:cNvPr id="810" name="Google Shape;810;p10:notes"/>
          <p:cNvSpPr txBox="1"/>
          <p:nvPr>
            <p:ph idx="12" type="sldNum"/>
          </p:nvPr>
        </p:nvSpPr>
        <p:spPr>
          <a:xfrm>
            <a:off x="4143587" y="9119474"/>
            <a:ext cx="3169800" cy="481500"/>
          </a:xfrm>
          <a:prstGeom prst="rect">
            <a:avLst/>
          </a:prstGeom>
          <a:noFill/>
          <a:ln>
            <a:noFill/>
          </a:ln>
        </p:spPr>
        <p:txBody>
          <a:bodyPr anchorCtr="0" anchor="b" bIns="48450" lIns="96875" spcFirstLastPara="1" rIns="96875" wrap="square" tIns="48450">
            <a:noAutofit/>
          </a:bodyPr>
          <a:lstStyle/>
          <a:p>
            <a:pPr indent="0" lvl="0" marL="0" rtl="0" algn="r">
              <a:lnSpc>
                <a:spcPct val="100000"/>
              </a:lnSpc>
              <a:spcBef>
                <a:spcPts val="0"/>
              </a:spcBef>
              <a:spcAft>
                <a:spcPts val="0"/>
              </a:spcAft>
              <a:buSzPts val="1500"/>
              <a:buNone/>
            </a:pPr>
            <a:fld id="{00000000-1234-1234-1234-123412341234}" type="slidenum">
              <a:rPr lang="en-US" sz="1500"/>
              <a:t>‹#›</a:t>
            </a:fld>
            <a:endParaRPr sz="15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5c212e7c08_0_88: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7" name="Google Shape;817;g5c212e7c08_0_88:notes"/>
          <p:cNvSpPr txBox="1"/>
          <p:nvPr>
            <p:ph idx="1" type="body"/>
          </p:nvPr>
        </p:nvSpPr>
        <p:spPr>
          <a:xfrm>
            <a:off x="731520" y="4620577"/>
            <a:ext cx="5852100" cy="3780600"/>
          </a:xfrm>
          <a:prstGeom prst="rect">
            <a:avLst/>
          </a:prstGeom>
          <a:noFill/>
          <a:ln>
            <a:noFill/>
          </a:ln>
        </p:spPr>
        <p:txBody>
          <a:bodyPr anchorCtr="0" anchor="t" bIns="48450" lIns="96875" spcFirstLastPara="1" rIns="96875" wrap="square" tIns="48450">
            <a:noAutofit/>
          </a:bodyPr>
          <a:lstStyle/>
          <a:p>
            <a:pPr indent="0" lvl="0" marL="0" rtl="0" algn="l">
              <a:lnSpc>
                <a:spcPct val="100000"/>
              </a:lnSpc>
              <a:spcBef>
                <a:spcPts val="0"/>
              </a:spcBef>
              <a:spcAft>
                <a:spcPts val="0"/>
              </a:spcAft>
              <a:buSzPts val="1400"/>
              <a:buNone/>
            </a:pPr>
            <a:r>
              <a:rPr lang="en-US" sz="1500"/>
              <a:t>Building chips is hard</a:t>
            </a:r>
            <a:endParaRPr sz="1500"/>
          </a:p>
        </p:txBody>
      </p:sp>
      <p:sp>
        <p:nvSpPr>
          <p:cNvPr id="818" name="Google Shape;818;g5c212e7c08_0_88:notes"/>
          <p:cNvSpPr txBox="1"/>
          <p:nvPr>
            <p:ph idx="12" type="sldNum"/>
          </p:nvPr>
        </p:nvSpPr>
        <p:spPr>
          <a:xfrm>
            <a:off x="4143587" y="9119474"/>
            <a:ext cx="3169800" cy="481500"/>
          </a:xfrm>
          <a:prstGeom prst="rect">
            <a:avLst/>
          </a:prstGeom>
          <a:noFill/>
          <a:ln>
            <a:noFill/>
          </a:ln>
        </p:spPr>
        <p:txBody>
          <a:bodyPr anchorCtr="0" anchor="b" bIns="48450" lIns="96875" spcFirstLastPara="1" rIns="96875" wrap="square" tIns="48450">
            <a:noAutofit/>
          </a:bodyPr>
          <a:lstStyle/>
          <a:p>
            <a:pPr indent="0" lvl="0" marL="0" rtl="0" algn="r">
              <a:lnSpc>
                <a:spcPct val="100000"/>
              </a:lnSpc>
              <a:spcBef>
                <a:spcPts val="0"/>
              </a:spcBef>
              <a:spcAft>
                <a:spcPts val="0"/>
              </a:spcAft>
              <a:buSzPts val="1500"/>
              <a:buNone/>
            </a:pPr>
            <a:fld id="{00000000-1234-1234-1234-123412341234}" type="slidenum">
              <a:rPr lang="en-US" sz="1500"/>
              <a:t>‹#›</a:t>
            </a:fld>
            <a:endParaRPr sz="15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p11:notes"/>
          <p:cNvSpPr txBox="1"/>
          <p:nvPr>
            <p:ph idx="1" type="body"/>
          </p:nvPr>
        </p:nvSpPr>
        <p:spPr>
          <a:xfrm>
            <a:off x="731520" y="4620577"/>
            <a:ext cx="5852160" cy="3780473"/>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1:notes"/>
          <p:cNvSpPr/>
          <p:nvPr>
            <p:ph idx="2" type="sldImg"/>
          </p:nvPr>
        </p:nvSpPr>
        <p:spPr>
          <a:xfrm>
            <a:off x="777875" y="1200150"/>
            <a:ext cx="5759450" cy="32400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p12:notes"/>
          <p:cNvSpPr txBox="1"/>
          <p:nvPr>
            <p:ph idx="1" type="body"/>
          </p:nvPr>
        </p:nvSpPr>
        <p:spPr>
          <a:xfrm>
            <a:off x="731520" y="4620577"/>
            <a:ext cx="5852160" cy="3780473"/>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2:notes"/>
          <p:cNvSpPr/>
          <p:nvPr>
            <p:ph idx="2" type="sldImg"/>
          </p:nvPr>
        </p:nvSpPr>
        <p:spPr>
          <a:xfrm>
            <a:off x="777875" y="1200150"/>
            <a:ext cx="5759450" cy="32400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p13:notes"/>
          <p:cNvSpPr txBox="1"/>
          <p:nvPr>
            <p:ph idx="1" type="body"/>
          </p:nvPr>
        </p:nvSpPr>
        <p:spPr>
          <a:xfrm>
            <a:off x="731520" y="4620577"/>
            <a:ext cx="5852160" cy="3780473"/>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3:notes"/>
          <p:cNvSpPr/>
          <p:nvPr>
            <p:ph idx="2" type="sldImg"/>
          </p:nvPr>
        </p:nvSpPr>
        <p:spPr>
          <a:xfrm>
            <a:off x="777875" y="1200150"/>
            <a:ext cx="5759450" cy="32400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Google Shape;908;g5c13ba7c86_0_10:notes"/>
          <p:cNvSpPr txBox="1"/>
          <p:nvPr>
            <p:ph idx="1" type="body"/>
          </p:nvPr>
        </p:nvSpPr>
        <p:spPr>
          <a:xfrm>
            <a:off x="731520" y="4620577"/>
            <a:ext cx="5852100" cy="37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g5c13ba7c86_0_10: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Google Shape;915;p14:notes"/>
          <p:cNvSpPr/>
          <p:nvPr>
            <p:ph idx="2" type="sldImg"/>
          </p:nvPr>
        </p:nvSpPr>
        <p:spPr>
          <a:xfrm>
            <a:off x="777875" y="1200150"/>
            <a:ext cx="5759450" cy="32400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p14:notes"/>
          <p:cNvSpPr txBox="1"/>
          <p:nvPr>
            <p:ph idx="1" type="body"/>
          </p:nvPr>
        </p:nvSpPr>
        <p:spPr>
          <a:xfrm>
            <a:off x="731520" y="4620577"/>
            <a:ext cx="5852160" cy="3780473"/>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17" name="Google Shape;917;p14:notes"/>
          <p:cNvSpPr txBox="1"/>
          <p:nvPr>
            <p:ph idx="12" type="sldNum"/>
          </p:nvPr>
        </p:nvSpPr>
        <p:spPr>
          <a:xfrm>
            <a:off x="4143587" y="9119474"/>
            <a:ext cx="3169920" cy="481726"/>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g5c13ba7c86_0_15:notes"/>
          <p:cNvSpPr txBox="1"/>
          <p:nvPr>
            <p:ph idx="1" type="body"/>
          </p:nvPr>
        </p:nvSpPr>
        <p:spPr>
          <a:xfrm>
            <a:off x="731520" y="4620577"/>
            <a:ext cx="5852100" cy="37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g5c13ba7c86_0_15: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g5c212e7c08_0_102:notes"/>
          <p:cNvSpPr txBox="1"/>
          <p:nvPr>
            <p:ph idx="1" type="body"/>
          </p:nvPr>
        </p:nvSpPr>
        <p:spPr>
          <a:xfrm>
            <a:off x="731520" y="4620577"/>
            <a:ext cx="5852100" cy="37806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rgbClr val="24292E"/>
              </a:buClr>
              <a:buSzPts val="1200"/>
              <a:buChar char="•"/>
            </a:pPr>
            <a:r>
              <a:rPr lang="en-US">
                <a:solidFill>
                  <a:srgbClr val="24292E"/>
                </a:solidFill>
                <a:latin typeface="Arial"/>
                <a:ea typeface="Arial"/>
                <a:cs typeface="Arial"/>
                <a:sym typeface="Arial"/>
              </a:rPr>
              <a:t>dependent job execution</a:t>
            </a:r>
            <a:endParaRPr>
              <a:solidFill>
                <a:srgbClr val="24292E"/>
              </a:solidFill>
              <a:latin typeface="Arial"/>
              <a:ea typeface="Arial"/>
              <a:cs typeface="Arial"/>
              <a:sym typeface="Arial"/>
            </a:endParaRPr>
          </a:p>
          <a:p>
            <a:pPr indent="-304800" lvl="1" marL="914400" rtl="0" algn="l">
              <a:lnSpc>
                <a:spcPct val="115000"/>
              </a:lnSpc>
              <a:spcBef>
                <a:spcPts val="0"/>
              </a:spcBef>
              <a:spcAft>
                <a:spcPts val="0"/>
              </a:spcAft>
              <a:buClr>
                <a:srgbClr val="24292E"/>
              </a:buClr>
              <a:buSzPts val="1200"/>
              <a:buChar char="–"/>
            </a:pPr>
            <a:r>
              <a:rPr lang="en-US">
                <a:solidFill>
                  <a:srgbClr val="24292E"/>
                </a:solidFill>
                <a:latin typeface="Arial"/>
                <a:ea typeface="Arial"/>
                <a:cs typeface="Arial"/>
                <a:sym typeface="Arial"/>
              </a:rPr>
              <a:t>Which jobs to run next can depend on the results of previous jobs. For example, when you run configure in a traditional automake system, this typically affects what will be built by make. Similarly cmake. These two-stage build systems are necessary because make job selection cannot depend on the result of a prior build step. In complicated builds, two-stages are sometimes not enough. In wake, all jobs may be dependent.</a:t>
            </a:r>
            <a:endParaRPr>
              <a:solidFill>
                <a:srgbClr val="24292E"/>
              </a:solidFill>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Char char="•"/>
            </a:pPr>
            <a:r>
              <a:rPr lang="en-US">
                <a:solidFill>
                  <a:srgbClr val="24292E"/>
                </a:solidFill>
                <a:latin typeface="Arial"/>
                <a:ea typeface="Arial"/>
                <a:cs typeface="Arial"/>
                <a:sym typeface="Arial"/>
              </a:rPr>
              <a:t>dependency analysis</a:t>
            </a:r>
            <a:endParaRPr>
              <a:solidFill>
                <a:srgbClr val="24292E"/>
              </a:solidFill>
              <a:latin typeface="Arial"/>
              <a:ea typeface="Arial"/>
              <a:cs typeface="Arial"/>
              <a:sym typeface="Arial"/>
            </a:endParaRPr>
          </a:p>
          <a:p>
            <a:pPr indent="-304800" lvl="1" marL="914400" rtl="0" algn="l">
              <a:lnSpc>
                <a:spcPct val="115000"/>
              </a:lnSpc>
              <a:spcBef>
                <a:spcPts val="0"/>
              </a:spcBef>
              <a:spcAft>
                <a:spcPts val="0"/>
              </a:spcAft>
              <a:buClr>
                <a:srgbClr val="24292E"/>
              </a:buClr>
              <a:buSzPts val="1200"/>
              <a:buChar char="–"/>
            </a:pPr>
            <a:r>
              <a:rPr lang="en-US">
                <a:solidFill>
                  <a:srgbClr val="24292E"/>
                </a:solidFill>
                <a:latin typeface="Arial"/>
                <a:ea typeface="Arial"/>
                <a:cs typeface="Arial"/>
                <a:sym typeface="Arial"/>
              </a:rPr>
              <a:t>In classic build systems, you must specify all the inputs and outputs of a job you want to run. If you under-specify the inputs, the build is not reproducible; it might fail to compile files that need recompilation and the job might fail non-deterministically on systems which run more jobs simultaneously. If you over-specify the inputs, the build performs unnecessary recompilation when those inputs change. In wake, if you under-specify the inputs, the build fails every time. If you over-specify the inputs, wake automatically prunes the unused dependencies so the job will not be re-run unless it must. You almost never need to tell wake what files a job builds; it knows.</a:t>
            </a:r>
            <a:endParaRPr>
              <a:solidFill>
                <a:srgbClr val="24292E"/>
              </a:solidFill>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Char char="•"/>
            </a:pPr>
            <a:r>
              <a:rPr lang="en-US">
                <a:solidFill>
                  <a:srgbClr val="24292E"/>
                </a:solidFill>
                <a:latin typeface="Arial"/>
                <a:ea typeface="Arial"/>
                <a:cs typeface="Arial"/>
                <a:sym typeface="Arial"/>
              </a:rPr>
              <a:t>build introspection</a:t>
            </a:r>
            <a:endParaRPr>
              <a:solidFill>
                <a:srgbClr val="24292E"/>
              </a:solidFill>
              <a:latin typeface="Arial"/>
              <a:ea typeface="Arial"/>
              <a:cs typeface="Arial"/>
              <a:sym typeface="Arial"/>
            </a:endParaRPr>
          </a:p>
          <a:p>
            <a:pPr indent="-304800" lvl="1" marL="914400" rtl="0" algn="l">
              <a:lnSpc>
                <a:spcPct val="115000"/>
              </a:lnSpc>
              <a:spcBef>
                <a:spcPts val="0"/>
              </a:spcBef>
              <a:spcAft>
                <a:spcPts val="0"/>
              </a:spcAft>
              <a:buClr>
                <a:srgbClr val="24292E"/>
              </a:buClr>
              <a:buSzPts val="1200"/>
              <a:buChar char="–"/>
            </a:pPr>
            <a:r>
              <a:rPr lang="en-US">
                <a:solidFill>
                  <a:srgbClr val="24292E"/>
                </a:solidFill>
                <a:latin typeface="Arial"/>
                <a:ea typeface="Arial"/>
                <a:cs typeface="Arial"/>
                <a:sym typeface="Arial"/>
              </a:rPr>
              <a:t>When you have a built workspace, it is helpful to be able to trace the provenance of build artefacts. Wake keeps a database to record what it did. You can query that database at any time to find out exactly how a file in your workspace got there.</a:t>
            </a:r>
            <a:endParaRPr>
              <a:solidFill>
                <a:srgbClr val="24292E"/>
              </a:solidFill>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Char char="•"/>
            </a:pPr>
            <a:r>
              <a:rPr lang="en-US">
                <a:solidFill>
                  <a:srgbClr val="24292E"/>
                </a:solidFill>
                <a:latin typeface="Arial"/>
                <a:ea typeface="Arial"/>
                <a:cs typeface="Arial"/>
                <a:sym typeface="Arial"/>
              </a:rPr>
              <a:t>intrinsically-parallel language</a:t>
            </a:r>
            <a:endParaRPr>
              <a:solidFill>
                <a:srgbClr val="24292E"/>
              </a:solidFill>
              <a:latin typeface="Arial"/>
              <a:ea typeface="Arial"/>
              <a:cs typeface="Arial"/>
              <a:sym typeface="Arial"/>
            </a:endParaRPr>
          </a:p>
          <a:p>
            <a:pPr indent="-304800" lvl="1" marL="914400" rtl="0" algn="l">
              <a:lnSpc>
                <a:spcPct val="115000"/>
              </a:lnSpc>
              <a:spcBef>
                <a:spcPts val="0"/>
              </a:spcBef>
              <a:spcAft>
                <a:spcPts val="0"/>
              </a:spcAft>
              <a:buClr>
                <a:srgbClr val="24292E"/>
              </a:buClr>
              <a:buSzPts val="1200"/>
              <a:buChar char="–"/>
            </a:pPr>
            <a:r>
              <a:rPr lang="en-US">
                <a:solidFill>
                  <a:srgbClr val="24292E"/>
                </a:solidFill>
                <a:latin typeface="Arial"/>
                <a:ea typeface="Arial"/>
                <a:cs typeface="Arial"/>
                <a:sym typeface="Arial"/>
              </a:rPr>
              <a:t>While your build orchestration files describe a sequence of compilation steps, the wake language automatically extracts parallelism. Everything runs at once. Only true data dependencies cause wake to sequence jobs. Wake handles parallelism for you, so you don't need to think about it.</a:t>
            </a:r>
            <a:endParaRPr>
              <a:solidFill>
                <a:srgbClr val="24292E"/>
              </a:solidFill>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Char char="•"/>
            </a:pPr>
            <a:r>
              <a:rPr lang="en-US">
                <a:solidFill>
                  <a:srgbClr val="24292E"/>
                </a:solidFill>
                <a:latin typeface="Arial"/>
                <a:ea typeface="Arial"/>
                <a:cs typeface="Arial"/>
                <a:sym typeface="Arial"/>
              </a:rPr>
              <a:t>shared build caching</a:t>
            </a:r>
            <a:endParaRPr>
              <a:solidFill>
                <a:srgbClr val="24292E"/>
              </a:solidFill>
              <a:latin typeface="Arial"/>
              <a:ea typeface="Arial"/>
              <a:cs typeface="Arial"/>
              <a:sym typeface="Arial"/>
            </a:endParaRPr>
          </a:p>
          <a:p>
            <a:pPr indent="-304800" lvl="1" marL="914400" rtl="0" algn="l">
              <a:lnSpc>
                <a:spcPct val="115000"/>
              </a:lnSpc>
              <a:spcBef>
                <a:spcPts val="0"/>
              </a:spcBef>
              <a:spcAft>
                <a:spcPts val="0"/>
              </a:spcAft>
              <a:buClr>
                <a:srgbClr val="24292E"/>
              </a:buClr>
              <a:buSzPts val="1200"/>
              <a:buChar char="–"/>
            </a:pPr>
            <a:r>
              <a:rPr lang="en-US">
                <a:solidFill>
                  <a:srgbClr val="24292E"/>
                </a:solidFill>
                <a:latin typeface="Arial"/>
                <a:ea typeface="Arial"/>
                <a:cs typeface="Arial"/>
                <a:sym typeface="Arial"/>
              </a:rPr>
              <a:t>You just checked-out the master branch and started a build. However, your system runs the same software as your colleague who authored that commit. If wake can prove it's safe, it will just copy the prebuilt files and save you time. This can also translate into pull requests whose regression tests pass immediately, increasing productivity.</a:t>
            </a:r>
            <a:endParaRPr/>
          </a:p>
        </p:txBody>
      </p:sp>
      <p:sp>
        <p:nvSpPr>
          <p:cNvPr id="936" name="Google Shape;936;g5c212e7c08_0_102: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p2: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5" name="Google Shape;675;p2:notes"/>
          <p:cNvSpPr txBox="1"/>
          <p:nvPr>
            <p:ph idx="1" type="body"/>
          </p:nvPr>
        </p:nvSpPr>
        <p:spPr>
          <a:xfrm>
            <a:off x="731520" y="4620577"/>
            <a:ext cx="5852100" cy="378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76" name="Google Shape;676;p2:notes"/>
          <p:cNvSpPr txBox="1"/>
          <p:nvPr>
            <p:ph idx="12" type="sldNum"/>
          </p:nvPr>
        </p:nvSpPr>
        <p:spPr>
          <a:xfrm>
            <a:off x="4143587" y="9119474"/>
            <a:ext cx="3169800" cy="481800"/>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p16:notes"/>
          <p:cNvSpPr txBox="1"/>
          <p:nvPr>
            <p:ph idx="1" type="body"/>
          </p:nvPr>
        </p:nvSpPr>
        <p:spPr>
          <a:xfrm>
            <a:off x="731520" y="4620577"/>
            <a:ext cx="5852160" cy="3780473"/>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6:notes"/>
          <p:cNvSpPr/>
          <p:nvPr>
            <p:ph idx="2" type="sldImg"/>
          </p:nvPr>
        </p:nvSpPr>
        <p:spPr>
          <a:xfrm>
            <a:off x="777875" y="1200150"/>
            <a:ext cx="5759450" cy="32400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p17:notes"/>
          <p:cNvSpPr txBox="1"/>
          <p:nvPr>
            <p:ph idx="1" type="body"/>
          </p:nvPr>
        </p:nvSpPr>
        <p:spPr>
          <a:xfrm>
            <a:off x="731520" y="4620577"/>
            <a:ext cx="5852160" cy="3780473"/>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notes"/>
          <p:cNvSpPr/>
          <p:nvPr>
            <p:ph idx="2" type="sldImg"/>
          </p:nvPr>
        </p:nvSpPr>
        <p:spPr>
          <a:xfrm>
            <a:off x="777875" y="1200150"/>
            <a:ext cx="5759450" cy="32400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g5c212e7c08_0_14:notes"/>
          <p:cNvSpPr txBox="1"/>
          <p:nvPr>
            <p:ph idx="1" type="body"/>
          </p:nvPr>
        </p:nvSpPr>
        <p:spPr>
          <a:xfrm>
            <a:off x="731520" y="4620577"/>
            <a:ext cx="5852100" cy="37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g5c212e7c08_0_14: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5c13ba7c86_0_36:notes"/>
          <p:cNvSpPr txBox="1"/>
          <p:nvPr>
            <p:ph idx="1" type="body"/>
          </p:nvPr>
        </p:nvSpPr>
        <p:spPr>
          <a:xfrm>
            <a:off x="731520" y="4620577"/>
            <a:ext cx="5852100" cy="37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5c13ba7c86_0_36: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g5c13ba7c86_0_53:notes"/>
          <p:cNvSpPr txBox="1"/>
          <p:nvPr>
            <p:ph idx="1" type="body"/>
          </p:nvPr>
        </p:nvSpPr>
        <p:spPr>
          <a:xfrm>
            <a:off x="731520" y="4620577"/>
            <a:ext cx="5852100" cy="37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g5c13ba7c86_0_53: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g5c212e7c08_0_19:notes"/>
          <p:cNvSpPr txBox="1"/>
          <p:nvPr>
            <p:ph idx="1" type="body"/>
          </p:nvPr>
        </p:nvSpPr>
        <p:spPr>
          <a:xfrm>
            <a:off x="731520" y="4620577"/>
            <a:ext cx="5852100" cy="37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g5c212e7c08_0_19: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g5c212e7c08_0_111:notes"/>
          <p:cNvSpPr txBox="1"/>
          <p:nvPr>
            <p:ph idx="1" type="body"/>
          </p:nvPr>
        </p:nvSpPr>
        <p:spPr>
          <a:xfrm>
            <a:off x="731520" y="4620577"/>
            <a:ext cx="5852100" cy="37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5c212e7c08_0_111: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p19:notes"/>
          <p:cNvSpPr txBox="1"/>
          <p:nvPr>
            <p:ph idx="1" type="body"/>
          </p:nvPr>
        </p:nvSpPr>
        <p:spPr>
          <a:xfrm>
            <a:off x="731520" y="4620577"/>
            <a:ext cx="5852160" cy="3780473"/>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notes"/>
          <p:cNvSpPr/>
          <p:nvPr>
            <p:ph idx="2" type="sldImg"/>
          </p:nvPr>
        </p:nvSpPr>
        <p:spPr>
          <a:xfrm>
            <a:off x="777875" y="1200150"/>
            <a:ext cx="5759450" cy="32400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p20:notes"/>
          <p:cNvSpPr txBox="1"/>
          <p:nvPr>
            <p:ph idx="1" type="body"/>
          </p:nvPr>
        </p:nvSpPr>
        <p:spPr>
          <a:xfrm>
            <a:off x="731520" y="4620577"/>
            <a:ext cx="5852100" cy="3780600"/>
          </a:xfrm>
          <a:prstGeom prst="rect">
            <a:avLst/>
          </a:prstGeom>
          <a:noFill/>
          <a:ln>
            <a:noFill/>
          </a:ln>
        </p:spPr>
        <p:txBody>
          <a:bodyPr anchorCtr="0" anchor="t" bIns="95075" lIns="95075" spcFirstLastPara="1" rIns="95075" wrap="square" tIns="95075">
            <a:noAutofit/>
          </a:bodyPr>
          <a:lstStyle/>
          <a:p>
            <a:pPr indent="0" lvl="0" marL="0" rtl="0" algn="l">
              <a:lnSpc>
                <a:spcPct val="100000"/>
              </a:lnSpc>
              <a:spcBef>
                <a:spcPts val="0"/>
              </a:spcBef>
              <a:spcAft>
                <a:spcPts val="0"/>
              </a:spcAft>
              <a:buSzPts val="1400"/>
              <a:buNone/>
            </a:pPr>
            <a:r>
              <a:t/>
            </a:r>
            <a:endParaRPr/>
          </a:p>
        </p:txBody>
      </p:sp>
      <p:sp>
        <p:nvSpPr>
          <p:cNvPr id="1088" name="Google Shape;1088;p20:notes"/>
          <p:cNvSpPr/>
          <p:nvPr>
            <p:ph idx="2" type="sldImg"/>
          </p:nvPr>
        </p:nvSpPr>
        <p:spPr>
          <a:xfrm>
            <a:off x="777875" y="1200150"/>
            <a:ext cx="5759450" cy="32400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p22: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p22:notes"/>
          <p:cNvSpPr txBox="1"/>
          <p:nvPr>
            <p:ph idx="1" type="body"/>
          </p:nvPr>
        </p:nvSpPr>
        <p:spPr>
          <a:xfrm>
            <a:off x="731520" y="4620577"/>
            <a:ext cx="5852100" cy="378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96" name="Google Shape;1096;p22:notes"/>
          <p:cNvSpPr txBox="1"/>
          <p:nvPr>
            <p:ph idx="12" type="sldNum"/>
          </p:nvPr>
        </p:nvSpPr>
        <p:spPr>
          <a:xfrm>
            <a:off x="4143587" y="9119474"/>
            <a:ext cx="3169800" cy="481800"/>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p3: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p3:notes"/>
          <p:cNvSpPr txBox="1"/>
          <p:nvPr>
            <p:ph idx="1" type="body"/>
          </p:nvPr>
        </p:nvSpPr>
        <p:spPr>
          <a:xfrm>
            <a:off x="731520" y="4620577"/>
            <a:ext cx="5852100" cy="378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87" name="Google Shape;687;p3:notes"/>
          <p:cNvSpPr txBox="1"/>
          <p:nvPr>
            <p:ph idx="12" type="sldNum"/>
          </p:nvPr>
        </p:nvSpPr>
        <p:spPr>
          <a:xfrm>
            <a:off x="4143587" y="9119474"/>
            <a:ext cx="3169800" cy="481800"/>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Google Shape;1100;p21:notes"/>
          <p:cNvSpPr txBox="1"/>
          <p:nvPr>
            <p:ph idx="1" type="body"/>
          </p:nvPr>
        </p:nvSpPr>
        <p:spPr>
          <a:xfrm>
            <a:off x="731520" y="4620577"/>
            <a:ext cx="5852100" cy="3780600"/>
          </a:xfrm>
          <a:prstGeom prst="rect">
            <a:avLst/>
          </a:prstGeom>
          <a:noFill/>
          <a:ln>
            <a:noFill/>
          </a:ln>
        </p:spPr>
        <p:txBody>
          <a:bodyPr anchorCtr="0" anchor="t" bIns="95075" lIns="95075" spcFirstLastPara="1" rIns="95075" wrap="square" tIns="95075">
            <a:noAutofit/>
          </a:bodyPr>
          <a:lstStyle/>
          <a:p>
            <a:pPr indent="0" lvl="0" marL="0" rtl="0" algn="l">
              <a:lnSpc>
                <a:spcPct val="100000"/>
              </a:lnSpc>
              <a:spcBef>
                <a:spcPts val="0"/>
              </a:spcBef>
              <a:spcAft>
                <a:spcPts val="0"/>
              </a:spcAft>
              <a:buSzPts val="1400"/>
              <a:buNone/>
            </a:pPr>
            <a:r>
              <a:t/>
            </a:r>
            <a:endParaRPr/>
          </a:p>
        </p:txBody>
      </p:sp>
      <p:sp>
        <p:nvSpPr>
          <p:cNvPr id="1101" name="Google Shape;1101;p21:notes"/>
          <p:cNvSpPr/>
          <p:nvPr>
            <p:ph idx="2" type="sldImg"/>
          </p:nvPr>
        </p:nvSpPr>
        <p:spPr>
          <a:xfrm>
            <a:off x="777875" y="1200150"/>
            <a:ext cx="5759450" cy="32400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p5:notes"/>
          <p:cNvSpPr txBox="1"/>
          <p:nvPr>
            <p:ph idx="1" type="body"/>
          </p:nvPr>
        </p:nvSpPr>
        <p:spPr>
          <a:xfrm>
            <a:off x="731520" y="4620577"/>
            <a:ext cx="5852100" cy="3780600"/>
          </a:xfrm>
          <a:prstGeom prst="rect">
            <a:avLst/>
          </a:prstGeom>
          <a:noFill/>
          <a:ln>
            <a:noFill/>
          </a:ln>
        </p:spPr>
        <p:txBody>
          <a:bodyPr anchorCtr="0" anchor="t" bIns="95075" lIns="95075" spcFirstLastPara="1" rIns="95075" wrap="square" tIns="95075">
            <a:noAutofit/>
          </a:bodyPr>
          <a:lstStyle/>
          <a:p>
            <a:pPr indent="0" lvl="0" marL="0" rtl="0" algn="l">
              <a:lnSpc>
                <a:spcPct val="100000"/>
              </a:lnSpc>
              <a:spcBef>
                <a:spcPts val="0"/>
              </a:spcBef>
              <a:spcAft>
                <a:spcPts val="0"/>
              </a:spcAft>
              <a:buSzPts val="1400"/>
              <a:buNone/>
            </a:pPr>
            <a:r>
              <a:t/>
            </a:r>
            <a:endParaRPr/>
          </a:p>
        </p:txBody>
      </p:sp>
      <p:sp>
        <p:nvSpPr>
          <p:cNvPr id="698" name="Google Shape;698;p5:notes"/>
          <p:cNvSpPr/>
          <p:nvPr>
            <p:ph idx="2" type="sldImg"/>
          </p:nvPr>
        </p:nvSpPr>
        <p:spPr>
          <a:xfrm>
            <a:off x="777875" y="1200150"/>
            <a:ext cx="5759450" cy="32400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5c13ba7c86_0_20:notes"/>
          <p:cNvSpPr txBox="1"/>
          <p:nvPr>
            <p:ph idx="1" type="body"/>
          </p:nvPr>
        </p:nvSpPr>
        <p:spPr>
          <a:xfrm>
            <a:off x="731520" y="4620577"/>
            <a:ext cx="5852100" cy="3780600"/>
          </a:xfrm>
          <a:prstGeom prst="rect">
            <a:avLst/>
          </a:prstGeom>
          <a:noFill/>
          <a:ln>
            <a:noFill/>
          </a:ln>
        </p:spPr>
        <p:txBody>
          <a:bodyPr anchorCtr="0" anchor="t" bIns="95075" lIns="95075" spcFirstLastPara="1" rIns="95075" wrap="square" tIns="95075">
            <a:noAutofit/>
          </a:bodyPr>
          <a:lstStyle/>
          <a:p>
            <a:pPr indent="0" lvl="0" marL="0" rtl="0" algn="l">
              <a:lnSpc>
                <a:spcPct val="100000"/>
              </a:lnSpc>
              <a:spcBef>
                <a:spcPts val="0"/>
              </a:spcBef>
              <a:spcAft>
                <a:spcPts val="0"/>
              </a:spcAft>
              <a:buSzPts val="1400"/>
              <a:buNone/>
            </a:pPr>
            <a:r>
              <a:t/>
            </a:r>
            <a:endParaRPr/>
          </a:p>
        </p:txBody>
      </p:sp>
      <p:sp>
        <p:nvSpPr>
          <p:cNvPr id="711" name="Google Shape;711;g5c13ba7c86_0_20: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p6:notes"/>
          <p:cNvSpPr txBox="1"/>
          <p:nvPr>
            <p:ph idx="1" type="body"/>
          </p:nvPr>
        </p:nvSpPr>
        <p:spPr>
          <a:xfrm>
            <a:off x="731520" y="4620577"/>
            <a:ext cx="5852100" cy="3780600"/>
          </a:xfrm>
          <a:prstGeom prst="rect">
            <a:avLst/>
          </a:prstGeom>
          <a:noFill/>
          <a:ln>
            <a:noFill/>
          </a:ln>
        </p:spPr>
        <p:txBody>
          <a:bodyPr anchorCtr="0" anchor="t" bIns="95075" lIns="95075" spcFirstLastPara="1" rIns="95075" wrap="square" tIns="95075">
            <a:noAutofit/>
          </a:bodyPr>
          <a:lstStyle/>
          <a:p>
            <a:pPr indent="0" lvl="0" marL="0" rtl="0" algn="l">
              <a:lnSpc>
                <a:spcPct val="100000"/>
              </a:lnSpc>
              <a:spcBef>
                <a:spcPts val="0"/>
              </a:spcBef>
              <a:spcAft>
                <a:spcPts val="0"/>
              </a:spcAft>
              <a:buSzPts val="1400"/>
              <a:buNone/>
            </a:pPr>
            <a:r>
              <a:t/>
            </a:r>
            <a:endParaRPr/>
          </a:p>
        </p:txBody>
      </p:sp>
      <p:sp>
        <p:nvSpPr>
          <p:cNvPr id="744" name="Google Shape;744;p6:notes"/>
          <p:cNvSpPr/>
          <p:nvPr>
            <p:ph idx="2" type="sldImg"/>
          </p:nvPr>
        </p:nvSpPr>
        <p:spPr>
          <a:xfrm>
            <a:off x="777875" y="1200150"/>
            <a:ext cx="5759450" cy="32400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p7:notes"/>
          <p:cNvSpPr txBox="1"/>
          <p:nvPr>
            <p:ph idx="1" type="body"/>
          </p:nvPr>
        </p:nvSpPr>
        <p:spPr>
          <a:xfrm>
            <a:off x="731520" y="4620577"/>
            <a:ext cx="5852100" cy="3780600"/>
          </a:xfrm>
          <a:prstGeom prst="rect">
            <a:avLst/>
          </a:prstGeom>
          <a:noFill/>
          <a:ln>
            <a:noFill/>
          </a:ln>
        </p:spPr>
        <p:txBody>
          <a:bodyPr anchorCtr="0" anchor="t" bIns="95075" lIns="95075" spcFirstLastPara="1" rIns="95075" wrap="square" tIns="95075">
            <a:noAutofit/>
          </a:bodyPr>
          <a:lstStyle/>
          <a:p>
            <a:pPr indent="0" lvl="0" marL="0" rtl="0" algn="l">
              <a:lnSpc>
                <a:spcPct val="100000"/>
              </a:lnSpc>
              <a:spcBef>
                <a:spcPts val="0"/>
              </a:spcBef>
              <a:spcAft>
                <a:spcPts val="0"/>
              </a:spcAft>
              <a:buSzPts val="1400"/>
              <a:buNone/>
            </a:pPr>
            <a:r>
              <a:t/>
            </a:r>
            <a:endParaRPr/>
          </a:p>
        </p:txBody>
      </p:sp>
      <p:sp>
        <p:nvSpPr>
          <p:cNvPr id="752" name="Google Shape;752;p7:notes"/>
          <p:cNvSpPr/>
          <p:nvPr>
            <p:ph idx="2" type="sldImg"/>
          </p:nvPr>
        </p:nvSpPr>
        <p:spPr>
          <a:xfrm>
            <a:off x="777875" y="1200150"/>
            <a:ext cx="5759450" cy="32400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p4:notes"/>
          <p:cNvSpPr/>
          <p:nvPr>
            <p:ph idx="2" type="sldImg"/>
          </p:nvPr>
        </p:nvSpPr>
        <p:spPr>
          <a:xfrm>
            <a:off x="777875" y="1200150"/>
            <a:ext cx="5759400" cy="3240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6" name="Google Shape;786;p4:notes"/>
          <p:cNvSpPr txBox="1"/>
          <p:nvPr>
            <p:ph idx="1" type="body"/>
          </p:nvPr>
        </p:nvSpPr>
        <p:spPr>
          <a:xfrm>
            <a:off x="731520" y="4620577"/>
            <a:ext cx="5852100" cy="378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87" name="Google Shape;787;p4:notes"/>
          <p:cNvSpPr txBox="1"/>
          <p:nvPr>
            <p:ph idx="12" type="sldNum"/>
          </p:nvPr>
        </p:nvSpPr>
        <p:spPr>
          <a:xfrm>
            <a:off x="4143587" y="9119474"/>
            <a:ext cx="3169800" cy="481800"/>
          </a:xfrm>
          <a:prstGeom prst="rect">
            <a:avLst/>
          </a:prstGeom>
          <a:noFill/>
          <a:ln>
            <a:noFill/>
          </a:ln>
        </p:spPr>
        <p:txBody>
          <a:bodyPr anchorCtr="0" anchor="b" bIns="48325" lIns="96650" spcFirstLastPara="1" rIns="96650" wrap="square" tIns="48325">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p8:notes"/>
          <p:cNvSpPr txBox="1"/>
          <p:nvPr>
            <p:ph idx="1" type="body"/>
          </p:nvPr>
        </p:nvSpPr>
        <p:spPr>
          <a:xfrm>
            <a:off x="731520" y="4620577"/>
            <a:ext cx="5852160" cy="3780473"/>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notes"/>
          <p:cNvSpPr/>
          <p:nvPr>
            <p:ph idx="2" type="sldImg"/>
          </p:nvPr>
        </p:nvSpPr>
        <p:spPr>
          <a:xfrm>
            <a:off x="777875" y="1200150"/>
            <a:ext cx="5759450" cy="32400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chemeClr val="dk2"/>
        </a:solidFill>
      </p:bgPr>
    </p:bg>
    <p:spTree>
      <p:nvGrpSpPr>
        <p:cNvPr id="12" name="Shape 12"/>
        <p:cNvGrpSpPr/>
        <p:nvPr/>
      </p:nvGrpSpPr>
      <p:grpSpPr>
        <a:xfrm>
          <a:off x="0" y="0"/>
          <a:ext cx="0" cy="0"/>
          <a:chOff x="0" y="0"/>
          <a:chExt cx="0" cy="0"/>
        </a:xfrm>
      </p:grpSpPr>
      <p:sp>
        <p:nvSpPr>
          <p:cNvPr id="13" name="Google Shape;13;p2"/>
          <p:cNvSpPr/>
          <p:nvPr/>
        </p:nvSpPr>
        <p:spPr>
          <a:xfrm rot="-5400000">
            <a:off x="5797493" y="463349"/>
            <a:ext cx="6858000" cy="5931300"/>
          </a:xfrm>
          <a:prstGeom prst="rtTriangle">
            <a:avLst/>
          </a:prstGeom>
          <a:solidFill>
            <a:schemeClr val="dk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 name="Google Shape;14;p2"/>
          <p:cNvSpPr txBox="1"/>
          <p:nvPr>
            <p:ph type="ctrTitle"/>
          </p:nvPr>
        </p:nvSpPr>
        <p:spPr>
          <a:xfrm>
            <a:off x="939800" y="3530600"/>
            <a:ext cx="10058400" cy="1377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1"/>
              </a:buClr>
              <a:buSzPts val="3600"/>
              <a:buNone/>
              <a:defRPr b="1" i="0" sz="3600" u="none" cap="none" strike="noStrike">
                <a:solidFill>
                  <a:schemeClr val="lt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5" name="Google Shape;15;p2"/>
          <p:cNvSpPr txBox="1"/>
          <p:nvPr>
            <p:ph idx="1" type="subTitle"/>
          </p:nvPr>
        </p:nvSpPr>
        <p:spPr>
          <a:xfrm>
            <a:off x="939800" y="5449612"/>
            <a:ext cx="10058400" cy="172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280"/>
              </a:spcBef>
              <a:spcAft>
                <a:spcPts val="0"/>
              </a:spcAft>
              <a:buClr>
                <a:srgbClr val="E5E5E5"/>
              </a:buClr>
              <a:buSzPts val="1400"/>
              <a:buFont typeface="Arial"/>
              <a:buNone/>
              <a:defRPr b="0" i="0" sz="1400" u="none" cap="none" strike="noStrike">
                <a:solidFill>
                  <a:srgbClr val="E5E5E5"/>
                </a:solidFill>
                <a:latin typeface="Calibri"/>
                <a:ea typeface="Calibri"/>
                <a:cs typeface="Calibri"/>
                <a:sym typeface="Calibri"/>
              </a:defRPr>
            </a:lvl1pPr>
            <a:lvl2pPr lvl="1" marR="0" algn="ctr">
              <a:lnSpc>
                <a:spcPct val="100000"/>
              </a:lnSpc>
              <a:spcBef>
                <a:spcPts val="32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lvl="2" marR="0" algn="ctr">
              <a:lnSpc>
                <a:spcPct val="100000"/>
              </a:lnSpc>
              <a:spcBef>
                <a:spcPts val="32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3pPr>
            <a:lvl4pPr lvl="3" marR="0" algn="ctr">
              <a:lnSpc>
                <a:spcPct val="100000"/>
              </a:lnSpc>
              <a:spcBef>
                <a:spcPts val="28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4pPr>
            <a:lvl5pPr lvl="4" marR="0" algn="ctr">
              <a:lnSpc>
                <a:spcPct val="100000"/>
              </a:lnSpc>
              <a:spcBef>
                <a:spcPts val="28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5pPr>
            <a:lvl6pPr lvl="5" marR="0" algn="ctr">
              <a:lnSpc>
                <a:spcPct val="100000"/>
              </a:lnSpc>
              <a:spcBef>
                <a:spcPts val="533"/>
              </a:spcBef>
              <a:spcAft>
                <a:spcPts val="0"/>
              </a:spcAft>
              <a:buClr>
                <a:schemeClr val="lt1"/>
              </a:buClr>
              <a:buSzPts val="2667"/>
              <a:buFont typeface="Arial"/>
              <a:buNone/>
              <a:defRPr b="0" i="0" sz="2667" u="none" cap="none" strike="noStrike">
                <a:solidFill>
                  <a:schemeClr val="lt1"/>
                </a:solidFill>
                <a:latin typeface="Calibri"/>
                <a:ea typeface="Calibri"/>
                <a:cs typeface="Calibri"/>
                <a:sym typeface="Calibri"/>
              </a:defRPr>
            </a:lvl6pPr>
            <a:lvl7pPr lvl="6" marR="0" algn="ctr">
              <a:lnSpc>
                <a:spcPct val="100000"/>
              </a:lnSpc>
              <a:spcBef>
                <a:spcPts val="533"/>
              </a:spcBef>
              <a:spcAft>
                <a:spcPts val="0"/>
              </a:spcAft>
              <a:buClr>
                <a:schemeClr val="lt1"/>
              </a:buClr>
              <a:buSzPts val="2667"/>
              <a:buFont typeface="Arial"/>
              <a:buNone/>
              <a:defRPr b="0" i="0" sz="2667" u="none" cap="none" strike="noStrike">
                <a:solidFill>
                  <a:schemeClr val="lt1"/>
                </a:solidFill>
                <a:latin typeface="Calibri"/>
                <a:ea typeface="Calibri"/>
                <a:cs typeface="Calibri"/>
                <a:sym typeface="Calibri"/>
              </a:defRPr>
            </a:lvl7pPr>
            <a:lvl8pPr lvl="7" marR="0" algn="ctr">
              <a:lnSpc>
                <a:spcPct val="100000"/>
              </a:lnSpc>
              <a:spcBef>
                <a:spcPts val="533"/>
              </a:spcBef>
              <a:spcAft>
                <a:spcPts val="0"/>
              </a:spcAft>
              <a:buClr>
                <a:schemeClr val="lt1"/>
              </a:buClr>
              <a:buSzPts val="2667"/>
              <a:buFont typeface="Arial"/>
              <a:buNone/>
              <a:defRPr b="0" i="0" sz="2667" u="none" cap="none" strike="noStrike">
                <a:solidFill>
                  <a:schemeClr val="lt1"/>
                </a:solidFill>
                <a:latin typeface="Calibri"/>
                <a:ea typeface="Calibri"/>
                <a:cs typeface="Calibri"/>
                <a:sym typeface="Calibri"/>
              </a:defRPr>
            </a:lvl8pPr>
            <a:lvl9pPr lvl="8" marR="0" algn="ctr">
              <a:lnSpc>
                <a:spcPct val="100000"/>
              </a:lnSpc>
              <a:spcBef>
                <a:spcPts val="533"/>
              </a:spcBef>
              <a:spcAft>
                <a:spcPts val="0"/>
              </a:spcAft>
              <a:buClr>
                <a:schemeClr val="lt1"/>
              </a:buClr>
              <a:buSzPts val="2667"/>
              <a:buFont typeface="Arial"/>
              <a:buNone/>
              <a:defRPr b="0" i="0" sz="2667" u="none" cap="none" strike="noStrike">
                <a:solidFill>
                  <a:schemeClr val="lt1"/>
                </a:solidFill>
                <a:latin typeface="Calibri"/>
                <a:ea typeface="Calibri"/>
                <a:cs typeface="Calibri"/>
                <a:sym typeface="Calibri"/>
              </a:defRPr>
            </a:lvl9pPr>
          </a:lstStyle>
          <a:p/>
        </p:txBody>
      </p:sp>
      <p:cxnSp>
        <p:nvCxnSpPr>
          <p:cNvPr id="16" name="Google Shape;16;p2"/>
          <p:cNvCxnSpPr/>
          <p:nvPr/>
        </p:nvCxnSpPr>
        <p:spPr>
          <a:xfrm>
            <a:off x="939800" y="5196047"/>
            <a:ext cx="10058400" cy="0"/>
          </a:xfrm>
          <a:prstGeom prst="straightConnector1">
            <a:avLst/>
          </a:prstGeom>
          <a:noFill/>
          <a:ln cap="flat" cmpd="sng" w="50800">
            <a:solidFill>
              <a:schemeClr val="accent1"/>
            </a:solidFill>
            <a:prstDash val="solid"/>
            <a:round/>
            <a:headEnd len="sm" w="sm" type="none"/>
            <a:tailEnd len="sm" w="sm" type="none"/>
          </a:ln>
        </p:spPr>
      </p:cxnSp>
      <p:pic>
        <p:nvPicPr>
          <p:cNvPr id="17" name="Google Shape;17;p2"/>
          <p:cNvPicPr preferRelativeResize="0"/>
          <p:nvPr/>
        </p:nvPicPr>
        <p:blipFill rotWithShape="1">
          <a:blip r:embed="rId2">
            <a:alphaModFix/>
          </a:blip>
          <a:srcRect b="0" l="0" r="0" t="0"/>
          <a:stretch/>
        </p:blipFill>
        <p:spPr>
          <a:xfrm>
            <a:off x="939800" y="1031942"/>
            <a:ext cx="1775525" cy="640080"/>
          </a:xfrm>
          <a:prstGeom prst="rect">
            <a:avLst/>
          </a:prstGeom>
          <a:noFill/>
          <a:ln>
            <a:noFill/>
          </a:ln>
        </p:spPr>
      </p:pic>
      <p:sp>
        <p:nvSpPr>
          <p:cNvPr id="18" name="Google Shape;18;p2"/>
          <p:cNvSpPr txBox="1"/>
          <p:nvPr>
            <p:ph idx="2" type="body"/>
          </p:nvPr>
        </p:nvSpPr>
        <p:spPr>
          <a:xfrm>
            <a:off x="939800" y="2499891"/>
            <a:ext cx="10058400" cy="9144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Montserrat Light"/>
                <a:ea typeface="Montserrat Light"/>
                <a:cs typeface="Montserrat Light"/>
                <a:sym typeface="Montserrat Light"/>
              </a:defRPr>
            </a:lvl1pPr>
            <a:lvl2pPr indent="-330200" lvl="1" marL="914400" marR="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30200" lvl="2" marL="1371600" marR="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3pPr>
            <a:lvl4pPr indent="-317500" lvl="3" marL="1828800" marR="0" algn="l">
              <a:lnSpc>
                <a:spcPct val="100000"/>
              </a:lnSpc>
              <a:spcBef>
                <a:spcPts val="28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4pPr>
            <a:lvl5pPr indent="-317500" lvl="4" marL="2286000" marR="0" algn="l">
              <a:lnSpc>
                <a:spcPct val="100000"/>
              </a:lnSpc>
              <a:spcBef>
                <a:spcPts val="28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5pPr>
            <a:lvl6pPr indent="-397954" lvl="5" marL="2743200" marR="0" algn="l">
              <a:lnSpc>
                <a:spcPct val="100000"/>
              </a:lnSpc>
              <a:spcBef>
                <a:spcPts val="533"/>
              </a:spcBef>
              <a:spcAft>
                <a:spcPts val="0"/>
              </a:spcAft>
              <a:buClr>
                <a:schemeClr val="lt1"/>
              </a:buClr>
              <a:buSzPts val="2667"/>
              <a:buFont typeface="Arial"/>
              <a:buChar char="•"/>
              <a:defRPr b="0" i="0" sz="2667" u="none" cap="none" strike="noStrike">
                <a:solidFill>
                  <a:schemeClr val="lt1"/>
                </a:solidFill>
                <a:latin typeface="Calibri"/>
                <a:ea typeface="Calibri"/>
                <a:cs typeface="Calibri"/>
                <a:sym typeface="Calibri"/>
              </a:defRPr>
            </a:lvl6pPr>
            <a:lvl7pPr indent="-397954" lvl="6" marL="3200400" marR="0" algn="l">
              <a:lnSpc>
                <a:spcPct val="100000"/>
              </a:lnSpc>
              <a:spcBef>
                <a:spcPts val="533"/>
              </a:spcBef>
              <a:spcAft>
                <a:spcPts val="0"/>
              </a:spcAft>
              <a:buClr>
                <a:schemeClr val="lt1"/>
              </a:buClr>
              <a:buSzPts val="2667"/>
              <a:buFont typeface="Arial"/>
              <a:buChar char="•"/>
              <a:defRPr b="0" i="0" sz="2667" u="none" cap="none" strike="noStrike">
                <a:solidFill>
                  <a:schemeClr val="lt1"/>
                </a:solidFill>
                <a:latin typeface="Calibri"/>
                <a:ea typeface="Calibri"/>
                <a:cs typeface="Calibri"/>
                <a:sym typeface="Calibri"/>
              </a:defRPr>
            </a:lvl7pPr>
            <a:lvl8pPr indent="-397954" lvl="7" marL="3657600" marR="0" algn="l">
              <a:lnSpc>
                <a:spcPct val="100000"/>
              </a:lnSpc>
              <a:spcBef>
                <a:spcPts val="533"/>
              </a:spcBef>
              <a:spcAft>
                <a:spcPts val="0"/>
              </a:spcAft>
              <a:buClr>
                <a:schemeClr val="lt1"/>
              </a:buClr>
              <a:buSzPts val="2667"/>
              <a:buFont typeface="Arial"/>
              <a:buChar char="•"/>
              <a:defRPr b="0" i="0" sz="2667" u="none" cap="none" strike="noStrike">
                <a:solidFill>
                  <a:schemeClr val="lt1"/>
                </a:solidFill>
                <a:latin typeface="Calibri"/>
                <a:ea typeface="Calibri"/>
                <a:cs typeface="Calibri"/>
                <a:sym typeface="Calibri"/>
              </a:defRPr>
            </a:lvl8pPr>
            <a:lvl9pPr indent="-397954" lvl="8" marL="4114800" marR="0" algn="l">
              <a:lnSpc>
                <a:spcPct val="100000"/>
              </a:lnSpc>
              <a:spcBef>
                <a:spcPts val="533"/>
              </a:spcBef>
              <a:spcAft>
                <a:spcPts val="0"/>
              </a:spcAft>
              <a:buClr>
                <a:schemeClr val="lt1"/>
              </a:buClr>
              <a:buSzPts val="2667"/>
              <a:buFont typeface="Arial"/>
              <a:buChar char="•"/>
              <a:defRPr b="0" i="0" sz="2667" u="none" cap="none" strike="noStrike">
                <a:solidFill>
                  <a:schemeClr val="lt1"/>
                </a:solidFill>
                <a:latin typeface="Calibri"/>
                <a:ea typeface="Calibri"/>
                <a:cs typeface="Calibri"/>
                <a:sym typeface="Calibri"/>
              </a:defRPr>
            </a:lvl9pPr>
          </a:lstStyle>
          <a:p/>
        </p:txBody>
      </p:sp>
      <p:sp>
        <p:nvSpPr>
          <p:cNvPr id="19" name="Google Shape;19;p2"/>
          <p:cNvSpPr/>
          <p:nvPr/>
        </p:nvSpPr>
        <p:spPr>
          <a:xfrm rot="-5400000">
            <a:off x="5797493" y="463349"/>
            <a:ext cx="6858000" cy="5931300"/>
          </a:xfrm>
          <a:prstGeom prst="rtTriangle">
            <a:avLst/>
          </a:prstGeom>
          <a:solidFill>
            <a:schemeClr val="dk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0" name="Google Shape;20;p2"/>
          <p:cNvCxnSpPr/>
          <p:nvPr/>
        </p:nvCxnSpPr>
        <p:spPr>
          <a:xfrm>
            <a:off x="939800" y="5196047"/>
            <a:ext cx="10058400" cy="0"/>
          </a:xfrm>
          <a:prstGeom prst="straightConnector1">
            <a:avLst/>
          </a:prstGeom>
          <a:noFill/>
          <a:ln cap="flat" cmpd="sng" w="50800">
            <a:solidFill>
              <a:schemeClr val="accent1"/>
            </a:solidFill>
            <a:prstDash val="solid"/>
            <a:round/>
            <a:headEnd len="sm" w="sm" type="none"/>
            <a:tailEnd len="sm" w="sm" type="none"/>
          </a:ln>
        </p:spPr>
      </p:cxnSp>
      <p:pic>
        <p:nvPicPr>
          <p:cNvPr id="21" name="Google Shape;21;p2"/>
          <p:cNvPicPr preferRelativeResize="0"/>
          <p:nvPr/>
        </p:nvPicPr>
        <p:blipFill rotWithShape="1">
          <a:blip r:embed="rId2">
            <a:alphaModFix/>
          </a:blip>
          <a:srcRect b="0" l="0" r="0" t="0"/>
          <a:stretch/>
        </p:blipFill>
        <p:spPr>
          <a:xfrm>
            <a:off x="939800" y="1031942"/>
            <a:ext cx="1775525" cy="640080"/>
          </a:xfrm>
          <a:prstGeom prst="rect">
            <a:avLst/>
          </a:prstGeom>
          <a:noFill/>
          <a:ln>
            <a:noFill/>
          </a:ln>
        </p:spPr>
      </p:pic>
      <p:sp>
        <p:nvSpPr>
          <p:cNvPr id="22" name="Google Shape;22;p2"/>
          <p:cNvSpPr/>
          <p:nvPr/>
        </p:nvSpPr>
        <p:spPr>
          <a:xfrm rot="-5400000">
            <a:off x="5797493" y="463349"/>
            <a:ext cx="6858000" cy="5931300"/>
          </a:xfrm>
          <a:prstGeom prst="rtTriangle">
            <a:avLst/>
          </a:prstGeom>
          <a:solidFill>
            <a:schemeClr val="dk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3" name="Google Shape;23;p2"/>
          <p:cNvCxnSpPr/>
          <p:nvPr/>
        </p:nvCxnSpPr>
        <p:spPr>
          <a:xfrm>
            <a:off x="939800" y="5196047"/>
            <a:ext cx="10058400" cy="0"/>
          </a:xfrm>
          <a:prstGeom prst="straightConnector1">
            <a:avLst/>
          </a:prstGeom>
          <a:noFill/>
          <a:ln cap="flat" cmpd="sng" w="50800">
            <a:solidFill>
              <a:schemeClr val="accent1"/>
            </a:solidFill>
            <a:prstDash val="solid"/>
            <a:round/>
            <a:headEnd len="sm" w="sm" type="none"/>
            <a:tailEnd len="sm" w="sm" type="none"/>
          </a:ln>
        </p:spPr>
      </p:cxnSp>
      <p:pic>
        <p:nvPicPr>
          <p:cNvPr id="24" name="Google Shape;24;p2"/>
          <p:cNvPicPr preferRelativeResize="0"/>
          <p:nvPr/>
        </p:nvPicPr>
        <p:blipFill rotWithShape="1">
          <a:blip r:embed="rId2">
            <a:alphaModFix/>
          </a:blip>
          <a:srcRect b="0" l="0" r="0" t="0"/>
          <a:stretch/>
        </p:blipFill>
        <p:spPr>
          <a:xfrm>
            <a:off x="939800" y="1031942"/>
            <a:ext cx="1775525" cy="6400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Boxes">
  <p:cSld name="4 Boxes">
    <p:spTree>
      <p:nvGrpSpPr>
        <p:cNvPr id="166" name="Shape 166"/>
        <p:cNvGrpSpPr/>
        <p:nvPr/>
      </p:nvGrpSpPr>
      <p:grpSpPr>
        <a:xfrm>
          <a:off x="0" y="0"/>
          <a:ext cx="0" cy="0"/>
          <a:chOff x="0" y="0"/>
          <a:chExt cx="0" cy="0"/>
        </a:xfrm>
      </p:grpSpPr>
      <p:cxnSp>
        <p:nvCxnSpPr>
          <p:cNvPr id="167" name="Google Shape;167;p11"/>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168" name="Google Shape;168;p11"/>
          <p:cNvPicPr preferRelativeResize="0"/>
          <p:nvPr/>
        </p:nvPicPr>
        <p:blipFill rotWithShape="1">
          <a:blip r:embed="rId2">
            <a:alphaModFix/>
          </a:blip>
          <a:srcRect b="26304" l="40689" r="0" t="15504"/>
          <a:stretch/>
        </p:blipFill>
        <p:spPr>
          <a:xfrm rot="-5400000">
            <a:off x="66401" y="5868866"/>
            <a:ext cx="589160" cy="192966"/>
          </a:xfrm>
          <a:prstGeom prst="rect">
            <a:avLst/>
          </a:prstGeom>
          <a:noFill/>
          <a:ln>
            <a:noFill/>
          </a:ln>
        </p:spPr>
      </p:pic>
      <p:cxnSp>
        <p:nvCxnSpPr>
          <p:cNvPr id="169" name="Google Shape;169;p11"/>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170" name="Google Shape;170;p11"/>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171" name="Google Shape;171;p11"/>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sp>
        <p:nvSpPr>
          <p:cNvPr id="172" name="Google Shape;172;p11"/>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2"/>
              </a:buClr>
              <a:buSzPts val="2400"/>
              <a:buNone/>
              <a:defRPr b="1" i="0" sz="2400" u="none" cap="none" strike="noStrike">
                <a:solidFill>
                  <a:schemeClr val="dk2"/>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73" name="Google Shape;173;p11"/>
          <p:cNvSpPr txBox="1"/>
          <p:nvPr>
            <p:ph idx="1" type="body"/>
          </p:nvPr>
        </p:nvSpPr>
        <p:spPr>
          <a:xfrm>
            <a:off x="990522" y="2807623"/>
            <a:ext cx="23775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174" name="Google Shape;174;p11"/>
          <p:cNvSpPr txBox="1"/>
          <p:nvPr>
            <p:ph idx="2" type="body"/>
          </p:nvPr>
        </p:nvSpPr>
        <p:spPr>
          <a:xfrm>
            <a:off x="3821347" y="2807623"/>
            <a:ext cx="23775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175" name="Google Shape;175;p11"/>
          <p:cNvSpPr txBox="1"/>
          <p:nvPr>
            <p:ph idx="3" type="body"/>
          </p:nvPr>
        </p:nvSpPr>
        <p:spPr>
          <a:xfrm>
            <a:off x="6652172" y="2807623"/>
            <a:ext cx="23775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176" name="Google Shape;176;p11"/>
          <p:cNvSpPr txBox="1"/>
          <p:nvPr>
            <p:ph idx="4" type="body"/>
          </p:nvPr>
        </p:nvSpPr>
        <p:spPr>
          <a:xfrm>
            <a:off x="9482996" y="2807623"/>
            <a:ext cx="23775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177" name="Google Shape;177;p11"/>
          <p:cNvSpPr txBox="1"/>
          <p:nvPr>
            <p:ph idx="5" type="body"/>
          </p:nvPr>
        </p:nvSpPr>
        <p:spPr>
          <a:xfrm>
            <a:off x="990522" y="1856768"/>
            <a:ext cx="2377500" cy="7314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178" name="Google Shape;178;p11"/>
          <p:cNvSpPr txBox="1"/>
          <p:nvPr>
            <p:ph idx="6" type="body"/>
          </p:nvPr>
        </p:nvSpPr>
        <p:spPr>
          <a:xfrm>
            <a:off x="3821347" y="1856768"/>
            <a:ext cx="2377500" cy="7314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179" name="Google Shape;179;p11"/>
          <p:cNvSpPr txBox="1"/>
          <p:nvPr>
            <p:ph idx="7" type="body"/>
          </p:nvPr>
        </p:nvSpPr>
        <p:spPr>
          <a:xfrm>
            <a:off x="6652172" y="1856768"/>
            <a:ext cx="2377500" cy="7314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180" name="Google Shape;180;p11"/>
          <p:cNvSpPr txBox="1"/>
          <p:nvPr>
            <p:ph idx="8" type="body"/>
          </p:nvPr>
        </p:nvSpPr>
        <p:spPr>
          <a:xfrm>
            <a:off x="9482996" y="1856768"/>
            <a:ext cx="2377500" cy="7314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pic>
        <p:nvPicPr>
          <p:cNvPr id="181" name="Google Shape;181;p11"/>
          <p:cNvPicPr preferRelativeResize="0"/>
          <p:nvPr/>
        </p:nvPicPr>
        <p:blipFill rotWithShape="1">
          <a:blip r:embed="rId2">
            <a:alphaModFix/>
          </a:blip>
          <a:srcRect b="0" l="0" r="64271" t="0"/>
          <a:stretch/>
        </p:blipFill>
        <p:spPr>
          <a:xfrm>
            <a:off x="161858" y="214635"/>
            <a:ext cx="398249" cy="372101"/>
          </a:xfrm>
          <a:prstGeom prst="rect">
            <a:avLst/>
          </a:prstGeom>
          <a:noFill/>
          <a:ln>
            <a:noFill/>
          </a:ln>
        </p:spPr>
      </p:pic>
      <p:cxnSp>
        <p:nvCxnSpPr>
          <p:cNvPr id="182" name="Google Shape;182;p11"/>
          <p:cNvCxnSpPr/>
          <p:nvPr/>
        </p:nvCxnSpPr>
        <p:spPr>
          <a:xfrm>
            <a:off x="974619"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183" name="Google Shape;183;p11"/>
          <p:cNvCxnSpPr/>
          <p:nvPr/>
        </p:nvCxnSpPr>
        <p:spPr>
          <a:xfrm>
            <a:off x="3821347"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184" name="Google Shape;184;p11"/>
          <p:cNvCxnSpPr/>
          <p:nvPr/>
        </p:nvCxnSpPr>
        <p:spPr>
          <a:xfrm>
            <a:off x="6652172"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185" name="Google Shape;185;p11"/>
          <p:cNvCxnSpPr/>
          <p:nvPr/>
        </p:nvCxnSpPr>
        <p:spPr>
          <a:xfrm>
            <a:off x="9482996"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186" name="Google Shape;186;p11"/>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187" name="Google Shape;187;p11"/>
          <p:cNvPicPr preferRelativeResize="0"/>
          <p:nvPr/>
        </p:nvPicPr>
        <p:blipFill rotWithShape="1">
          <a:blip r:embed="rId2">
            <a:alphaModFix/>
          </a:blip>
          <a:srcRect b="26304" l="40689" r="0" t="15504"/>
          <a:stretch/>
        </p:blipFill>
        <p:spPr>
          <a:xfrm rot="-5400000">
            <a:off x="66401" y="5868866"/>
            <a:ext cx="589160" cy="192966"/>
          </a:xfrm>
          <a:prstGeom prst="rect">
            <a:avLst/>
          </a:prstGeom>
          <a:noFill/>
          <a:ln>
            <a:noFill/>
          </a:ln>
        </p:spPr>
      </p:pic>
      <p:cxnSp>
        <p:nvCxnSpPr>
          <p:cNvPr id="188" name="Google Shape;188;p11"/>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189" name="Google Shape;189;p11"/>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190" name="Google Shape;190;p11"/>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191" name="Google Shape;191;p11"/>
          <p:cNvPicPr preferRelativeResize="0"/>
          <p:nvPr/>
        </p:nvPicPr>
        <p:blipFill rotWithShape="1">
          <a:blip r:embed="rId2">
            <a:alphaModFix/>
          </a:blip>
          <a:srcRect b="0" l="0" r="64271" t="0"/>
          <a:stretch/>
        </p:blipFill>
        <p:spPr>
          <a:xfrm>
            <a:off x="161858" y="214635"/>
            <a:ext cx="398249" cy="372101"/>
          </a:xfrm>
          <a:prstGeom prst="rect">
            <a:avLst/>
          </a:prstGeom>
          <a:noFill/>
          <a:ln>
            <a:noFill/>
          </a:ln>
        </p:spPr>
      </p:pic>
      <p:cxnSp>
        <p:nvCxnSpPr>
          <p:cNvPr id="192" name="Google Shape;192;p11"/>
          <p:cNvCxnSpPr/>
          <p:nvPr/>
        </p:nvCxnSpPr>
        <p:spPr>
          <a:xfrm>
            <a:off x="974619"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193" name="Google Shape;193;p11"/>
          <p:cNvCxnSpPr/>
          <p:nvPr/>
        </p:nvCxnSpPr>
        <p:spPr>
          <a:xfrm>
            <a:off x="3821347"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194" name="Google Shape;194;p11"/>
          <p:cNvCxnSpPr/>
          <p:nvPr/>
        </p:nvCxnSpPr>
        <p:spPr>
          <a:xfrm>
            <a:off x="6652172"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195" name="Google Shape;195;p11"/>
          <p:cNvCxnSpPr/>
          <p:nvPr/>
        </p:nvCxnSpPr>
        <p:spPr>
          <a:xfrm>
            <a:off x="9482996"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196" name="Google Shape;196;p11"/>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197" name="Google Shape;197;p11"/>
          <p:cNvPicPr preferRelativeResize="0"/>
          <p:nvPr/>
        </p:nvPicPr>
        <p:blipFill rotWithShape="1">
          <a:blip r:embed="rId2">
            <a:alphaModFix/>
          </a:blip>
          <a:srcRect b="26304" l="40689" r="0" t="15504"/>
          <a:stretch/>
        </p:blipFill>
        <p:spPr>
          <a:xfrm rot="-5400000">
            <a:off x="66401" y="5868866"/>
            <a:ext cx="589160" cy="192966"/>
          </a:xfrm>
          <a:prstGeom prst="rect">
            <a:avLst/>
          </a:prstGeom>
          <a:noFill/>
          <a:ln>
            <a:noFill/>
          </a:ln>
        </p:spPr>
      </p:pic>
      <p:cxnSp>
        <p:nvCxnSpPr>
          <p:cNvPr id="198" name="Google Shape;198;p11"/>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199" name="Google Shape;199;p11"/>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200" name="Google Shape;200;p11"/>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201" name="Google Shape;201;p11"/>
          <p:cNvPicPr preferRelativeResize="0"/>
          <p:nvPr/>
        </p:nvPicPr>
        <p:blipFill rotWithShape="1">
          <a:blip r:embed="rId2">
            <a:alphaModFix/>
          </a:blip>
          <a:srcRect b="0" l="0" r="64271" t="0"/>
          <a:stretch/>
        </p:blipFill>
        <p:spPr>
          <a:xfrm>
            <a:off x="161858" y="214635"/>
            <a:ext cx="398249" cy="372101"/>
          </a:xfrm>
          <a:prstGeom prst="rect">
            <a:avLst/>
          </a:prstGeom>
          <a:noFill/>
          <a:ln>
            <a:noFill/>
          </a:ln>
        </p:spPr>
      </p:pic>
      <p:cxnSp>
        <p:nvCxnSpPr>
          <p:cNvPr id="202" name="Google Shape;202;p11"/>
          <p:cNvCxnSpPr/>
          <p:nvPr/>
        </p:nvCxnSpPr>
        <p:spPr>
          <a:xfrm>
            <a:off x="974619"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203" name="Google Shape;203;p11"/>
          <p:cNvCxnSpPr/>
          <p:nvPr/>
        </p:nvCxnSpPr>
        <p:spPr>
          <a:xfrm>
            <a:off x="3821347"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204" name="Google Shape;204;p11"/>
          <p:cNvCxnSpPr/>
          <p:nvPr/>
        </p:nvCxnSpPr>
        <p:spPr>
          <a:xfrm>
            <a:off x="6652172"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205" name="Google Shape;205;p11"/>
          <p:cNvCxnSpPr/>
          <p:nvPr/>
        </p:nvCxnSpPr>
        <p:spPr>
          <a:xfrm>
            <a:off x="9482996" y="2689450"/>
            <a:ext cx="914400" cy="0"/>
          </a:xfrm>
          <a:prstGeom prst="straightConnector1">
            <a:avLst/>
          </a:prstGeom>
          <a:noFill/>
          <a:ln cap="flat" cmpd="sng" w="25400">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Boxes">
  <p:cSld name="5 Boxes">
    <p:spTree>
      <p:nvGrpSpPr>
        <p:cNvPr id="206" name="Shape 206"/>
        <p:cNvGrpSpPr/>
        <p:nvPr/>
      </p:nvGrpSpPr>
      <p:grpSpPr>
        <a:xfrm>
          <a:off x="0" y="0"/>
          <a:ext cx="0" cy="0"/>
          <a:chOff x="0" y="0"/>
          <a:chExt cx="0" cy="0"/>
        </a:xfrm>
      </p:grpSpPr>
      <p:cxnSp>
        <p:nvCxnSpPr>
          <p:cNvPr id="207" name="Google Shape;207;p12"/>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208" name="Google Shape;208;p12"/>
          <p:cNvPicPr preferRelativeResize="0"/>
          <p:nvPr/>
        </p:nvPicPr>
        <p:blipFill rotWithShape="1">
          <a:blip r:embed="rId2">
            <a:alphaModFix/>
          </a:blip>
          <a:srcRect b="26304" l="40689" r="0" t="15504"/>
          <a:stretch/>
        </p:blipFill>
        <p:spPr>
          <a:xfrm rot="-5400000">
            <a:off x="66401" y="5868866"/>
            <a:ext cx="589160" cy="192966"/>
          </a:xfrm>
          <a:prstGeom prst="rect">
            <a:avLst/>
          </a:prstGeom>
          <a:noFill/>
          <a:ln>
            <a:noFill/>
          </a:ln>
        </p:spPr>
      </p:pic>
      <p:cxnSp>
        <p:nvCxnSpPr>
          <p:cNvPr id="209" name="Google Shape;209;p12"/>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210" name="Google Shape;210;p12"/>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211" name="Google Shape;211;p12"/>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sp>
        <p:nvSpPr>
          <p:cNvPr id="212" name="Google Shape;212;p12"/>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2"/>
              </a:buClr>
              <a:buSzPts val="2400"/>
              <a:buNone/>
              <a:defRPr b="1" i="0" sz="2400" u="none" cap="none" strike="noStrike">
                <a:solidFill>
                  <a:schemeClr val="dk2"/>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13" name="Google Shape;213;p12"/>
          <p:cNvSpPr txBox="1"/>
          <p:nvPr>
            <p:ph idx="1" type="body"/>
          </p:nvPr>
        </p:nvSpPr>
        <p:spPr>
          <a:xfrm>
            <a:off x="974619" y="2807311"/>
            <a:ext cx="20112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214" name="Google Shape;214;p12"/>
          <p:cNvSpPr txBox="1"/>
          <p:nvPr>
            <p:ph idx="2" type="body"/>
          </p:nvPr>
        </p:nvSpPr>
        <p:spPr>
          <a:xfrm>
            <a:off x="3191281" y="2807311"/>
            <a:ext cx="20115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215" name="Google Shape;215;p12"/>
          <p:cNvSpPr txBox="1"/>
          <p:nvPr>
            <p:ph idx="3" type="body"/>
          </p:nvPr>
        </p:nvSpPr>
        <p:spPr>
          <a:xfrm>
            <a:off x="5408178" y="2807311"/>
            <a:ext cx="20139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216" name="Google Shape;216;p12"/>
          <p:cNvSpPr txBox="1"/>
          <p:nvPr>
            <p:ph idx="4" type="body"/>
          </p:nvPr>
        </p:nvSpPr>
        <p:spPr>
          <a:xfrm>
            <a:off x="7627354" y="2807311"/>
            <a:ext cx="20139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217" name="Google Shape;217;p12"/>
          <p:cNvSpPr txBox="1"/>
          <p:nvPr>
            <p:ph idx="5" type="body"/>
          </p:nvPr>
        </p:nvSpPr>
        <p:spPr>
          <a:xfrm>
            <a:off x="974619" y="1856456"/>
            <a:ext cx="2011800" cy="7314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218" name="Google Shape;218;p12"/>
          <p:cNvSpPr txBox="1"/>
          <p:nvPr>
            <p:ph idx="6" type="body"/>
          </p:nvPr>
        </p:nvSpPr>
        <p:spPr>
          <a:xfrm>
            <a:off x="3193153" y="1856456"/>
            <a:ext cx="2011800" cy="7314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219" name="Google Shape;219;p12"/>
          <p:cNvSpPr txBox="1"/>
          <p:nvPr>
            <p:ph idx="7" type="body"/>
          </p:nvPr>
        </p:nvSpPr>
        <p:spPr>
          <a:xfrm>
            <a:off x="5411687" y="1856456"/>
            <a:ext cx="2011800" cy="7314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220" name="Google Shape;220;p12"/>
          <p:cNvSpPr txBox="1"/>
          <p:nvPr>
            <p:ph idx="8" type="body"/>
          </p:nvPr>
        </p:nvSpPr>
        <p:spPr>
          <a:xfrm>
            <a:off x="7630221" y="1856456"/>
            <a:ext cx="2011800" cy="7314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pic>
        <p:nvPicPr>
          <p:cNvPr id="221" name="Google Shape;221;p12"/>
          <p:cNvPicPr preferRelativeResize="0"/>
          <p:nvPr/>
        </p:nvPicPr>
        <p:blipFill rotWithShape="1">
          <a:blip r:embed="rId2">
            <a:alphaModFix/>
          </a:blip>
          <a:srcRect b="0" l="0" r="64271" t="0"/>
          <a:stretch/>
        </p:blipFill>
        <p:spPr>
          <a:xfrm>
            <a:off x="161858" y="214635"/>
            <a:ext cx="398249" cy="372101"/>
          </a:xfrm>
          <a:prstGeom prst="rect">
            <a:avLst/>
          </a:prstGeom>
          <a:noFill/>
          <a:ln>
            <a:noFill/>
          </a:ln>
        </p:spPr>
      </p:pic>
      <p:sp>
        <p:nvSpPr>
          <p:cNvPr id="222" name="Google Shape;222;p12"/>
          <p:cNvSpPr txBox="1"/>
          <p:nvPr>
            <p:ph idx="9" type="body"/>
          </p:nvPr>
        </p:nvSpPr>
        <p:spPr>
          <a:xfrm>
            <a:off x="9846534" y="2807311"/>
            <a:ext cx="20139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223" name="Google Shape;223;p12"/>
          <p:cNvSpPr txBox="1"/>
          <p:nvPr>
            <p:ph idx="13" type="body"/>
          </p:nvPr>
        </p:nvSpPr>
        <p:spPr>
          <a:xfrm>
            <a:off x="9848757" y="1856456"/>
            <a:ext cx="2011800" cy="7314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cxnSp>
        <p:nvCxnSpPr>
          <p:cNvPr id="224" name="Google Shape;224;p12"/>
          <p:cNvCxnSpPr/>
          <p:nvPr/>
        </p:nvCxnSpPr>
        <p:spPr>
          <a:xfrm>
            <a:off x="974619"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225" name="Google Shape;225;p12"/>
          <p:cNvCxnSpPr/>
          <p:nvPr/>
        </p:nvCxnSpPr>
        <p:spPr>
          <a:xfrm>
            <a:off x="3191281"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226" name="Google Shape;226;p12"/>
          <p:cNvCxnSpPr/>
          <p:nvPr/>
        </p:nvCxnSpPr>
        <p:spPr>
          <a:xfrm>
            <a:off x="5408178"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227" name="Google Shape;227;p12"/>
          <p:cNvCxnSpPr/>
          <p:nvPr/>
        </p:nvCxnSpPr>
        <p:spPr>
          <a:xfrm>
            <a:off x="7627354"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228" name="Google Shape;228;p12"/>
          <p:cNvCxnSpPr/>
          <p:nvPr/>
        </p:nvCxnSpPr>
        <p:spPr>
          <a:xfrm>
            <a:off x="9846534"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229" name="Google Shape;229;p12"/>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230" name="Google Shape;230;p12"/>
          <p:cNvPicPr preferRelativeResize="0"/>
          <p:nvPr/>
        </p:nvPicPr>
        <p:blipFill rotWithShape="1">
          <a:blip r:embed="rId2">
            <a:alphaModFix/>
          </a:blip>
          <a:srcRect b="26304" l="40689" r="0" t="15504"/>
          <a:stretch/>
        </p:blipFill>
        <p:spPr>
          <a:xfrm rot="-5400000">
            <a:off x="66401" y="5868866"/>
            <a:ext cx="589160" cy="192966"/>
          </a:xfrm>
          <a:prstGeom prst="rect">
            <a:avLst/>
          </a:prstGeom>
          <a:noFill/>
          <a:ln>
            <a:noFill/>
          </a:ln>
        </p:spPr>
      </p:pic>
      <p:cxnSp>
        <p:nvCxnSpPr>
          <p:cNvPr id="231" name="Google Shape;231;p12"/>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232" name="Google Shape;232;p12"/>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233" name="Google Shape;233;p12"/>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234" name="Google Shape;234;p12"/>
          <p:cNvPicPr preferRelativeResize="0"/>
          <p:nvPr/>
        </p:nvPicPr>
        <p:blipFill rotWithShape="1">
          <a:blip r:embed="rId2">
            <a:alphaModFix/>
          </a:blip>
          <a:srcRect b="0" l="0" r="64271" t="0"/>
          <a:stretch/>
        </p:blipFill>
        <p:spPr>
          <a:xfrm>
            <a:off x="161858" y="214635"/>
            <a:ext cx="398249" cy="372101"/>
          </a:xfrm>
          <a:prstGeom prst="rect">
            <a:avLst/>
          </a:prstGeom>
          <a:noFill/>
          <a:ln>
            <a:noFill/>
          </a:ln>
        </p:spPr>
      </p:pic>
      <p:cxnSp>
        <p:nvCxnSpPr>
          <p:cNvPr id="235" name="Google Shape;235;p12"/>
          <p:cNvCxnSpPr/>
          <p:nvPr/>
        </p:nvCxnSpPr>
        <p:spPr>
          <a:xfrm>
            <a:off x="974619"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236" name="Google Shape;236;p12"/>
          <p:cNvCxnSpPr/>
          <p:nvPr/>
        </p:nvCxnSpPr>
        <p:spPr>
          <a:xfrm>
            <a:off x="3191281"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237" name="Google Shape;237;p12"/>
          <p:cNvCxnSpPr/>
          <p:nvPr/>
        </p:nvCxnSpPr>
        <p:spPr>
          <a:xfrm>
            <a:off x="5408178"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238" name="Google Shape;238;p12"/>
          <p:cNvCxnSpPr/>
          <p:nvPr/>
        </p:nvCxnSpPr>
        <p:spPr>
          <a:xfrm>
            <a:off x="7627354"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239" name="Google Shape;239;p12"/>
          <p:cNvCxnSpPr/>
          <p:nvPr/>
        </p:nvCxnSpPr>
        <p:spPr>
          <a:xfrm>
            <a:off x="9846534"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240" name="Google Shape;240;p12"/>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241" name="Google Shape;241;p12"/>
          <p:cNvPicPr preferRelativeResize="0"/>
          <p:nvPr/>
        </p:nvPicPr>
        <p:blipFill rotWithShape="1">
          <a:blip r:embed="rId2">
            <a:alphaModFix/>
          </a:blip>
          <a:srcRect b="26304" l="40689" r="0" t="15504"/>
          <a:stretch/>
        </p:blipFill>
        <p:spPr>
          <a:xfrm rot="-5400000">
            <a:off x="66401" y="5868866"/>
            <a:ext cx="589160" cy="192966"/>
          </a:xfrm>
          <a:prstGeom prst="rect">
            <a:avLst/>
          </a:prstGeom>
          <a:noFill/>
          <a:ln>
            <a:noFill/>
          </a:ln>
        </p:spPr>
      </p:pic>
      <p:cxnSp>
        <p:nvCxnSpPr>
          <p:cNvPr id="242" name="Google Shape;242;p12"/>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243" name="Google Shape;243;p12"/>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244" name="Google Shape;244;p12"/>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245" name="Google Shape;245;p12"/>
          <p:cNvPicPr preferRelativeResize="0"/>
          <p:nvPr/>
        </p:nvPicPr>
        <p:blipFill rotWithShape="1">
          <a:blip r:embed="rId2">
            <a:alphaModFix/>
          </a:blip>
          <a:srcRect b="0" l="0" r="64271" t="0"/>
          <a:stretch/>
        </p:blipFill>
        <p:spPr>
          <a:xfrm>
            <a:off x="161858" y="214635"/>
            <a:ext cx="398249" cy="372101"/>
          </a:xfrm>
          <a:prstGeom prst="rect">
            <a:avLst/>
          </a:prstGeom>
          <a:noFill/>
          <a:ln>
            <a:noFill/>
          </a:ln>
        </p:spPr>
      </p:pic>
      <p:cxnSp>
        <p:nvCxnSpPr>
          <p:cNvPr id="246" name="Google Shape;246;p12"/>
          <p:cNvCxnSpPr/>
          <p:nvPr/>
        </p:nvCxnSpPr>
        <p:spPr>
          <a:xfrm>
            <a:off x="974619"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247" name="Google Shape;247;p12"/>
          <p:cNvCxnSpPr/>
          <p:nvPr/>
        </p:nvCxnSpPr>
        <p:spPr>
          <a:xfrm>
            <a:off x="3191281"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248" name="Google Shape;248;p12"/>
          <p:cNvCxnSpPr/>
          <p:nvPr/>
        </p:nvCxnSpPr>
        <p:spPr>
          <a:xfrm>
            <a:off x="5408178"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249" name="Google Shape;249;p12"/>
          <p:cNvCxnSpPr/>
          <p:nvPr/>
        </p:nvCxnSpPr>
        <p:spPr>
          <a:xfrm>
            <a:off x="7627354"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250" name="Google Shape;250;p12"/>
          <p:cNvCxnSpPr/>
          <p:nvPr/>
        </p:nvCxnSpPr>
        <p:spPr>
          <a:xfrm>
            <a:off x="9846534" y="2689450"/>
            <a:ext cx="914400" cy="0"/>
          </a:xfrm>
          <a:prstGeom prst="straightConnector1">
            <a:avLst/>
          </a:prstGeom>
          <a:noFill/>
          <a:ln cap="flat" cmpd="sng" w="25400">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500"/>
                                        <p:tgtEl>
                                          <p:spTgt spid="238"/>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500"/>
                                        <p:tgtEl>
                                          <p:spTgt spid="239"/>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 4">
  <p:cSld name="Section Head 4">
    <p:spTree>
      <p:nvGrpSpPr>
        <p:cNvPr id="251" name="Shape 251"/>
        <p:cNvGrpSpPr/>
        <p:nvPr/>
      </p:nvGrpSpPr>
      <p:grpSpPr>
        <a:xfrm>
          <a:off x="0" y="0"/>
          <a:ext cx="0" cy="0"/>
          <a:chOff x="0" y="0"/>
          <a:chExt cx="0" cy="0"/>
        </a:xfrm>
      </p:grpSpPr>
      <p:sp>
        <p:nvSpPr>
          <p:cNvPr id="252" name="Google Shape;252;p13"/>
          <p:cNvSpPr/>
          <p:nvPr/>
        </p:nvSpPr>
        <p:spPr>
          <a:xfrm>
            <a:off x="0" y="1"/>
            <a:ext cx="12237900" cy="6858000"/>
          </a:xfrm>
          <a:prstGeom prst="rect">
            <a:avLst/>
          </a:prstGeom>
          <a:solidFill>
            <a:srgbClr val="3030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3" name="Google Shape;253;p13"/>
          <p:cNvPicPr preferRelativeResize="0"/>
          <p:nvPr/>
        </p:nvPicPr>
        <p:blipFill rotWithShape="1">
          <a:blip r:embed="rId2">
            <a:alphaModFix/>
          </a:blip>
          <a:srcRect b="0" l="0" r="0" t="0"/>
          <a:stretch/>
        </p:blipFill>
        <p:spPr>
          <a:xfrm>
            <a:off x="6198674" y="0"/>
            <a:ext cx="4955637" cy="4760582"/>
          </a:xfrm>
          <a:prstGeom prst="rect">
            <a:avLst/>
          </a:prstGeom>
          <a:noFill/>
          <a:ln>
            <a:noFill/>
          </a:ln>
        </p:spPr>
      </p:pic>
      <p:sp>
        <p:nvSpPr>
          <p:cNvPr id="254" name="Google Shape;254;p13"/>
          <p:cNvSpPr txBox="1"/>
          <p:nvPr>
            <p:ph idx="11" type="ftr"/>
          </p:nvPr>
        </p:nvSpPr>
        <p:spPr>
          <a:xfrm>
            <a:off x="838200" y="6356350"/>
            <a:ext cx="25119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pic>
        <p:nvPicPr>
          <p:cNvPr id="255" name="Google Shape;255;p13"/>
          <p:cNvPicPr preferRelativeResize="0"/>
          <p:nvPr/>
        </p:nvPicPr>
        <p:blipFill rotWithShape="1">
          <a:blip r:embed="rId3">
            <a:alphaModFix/>
          </a:blip>
          <a:srcRect b="0" l="0" r="0" t="0"/>
          <a:stretch/>
        </p:blipFill>
        <p:spPr>
          <a:xfrm>
            <a:off x="8492566" y="3040529"/>
            <a:ext cx="5323490" cy="5268194"/>
          </a:xfrm>
          <a:prstGeom prst="rect">
            <a:avLst/>
          </a:prstGeom>
          <a:noFill/>
          <a:ln>
            <a:noFill/>
          </a:ln>
        </p:spPr>
      </p:pic>
      <p:sp>
        <p:nvSpPr>
          <p:cNvPr id="256" name="Google Shape;256;p13"/>
          <p:cNvSpPr txBox="1"/>
          <p:nvPr>
            <p:ph type="ctrTitle"/>
          </p:nvPr>
        </p:nvSpPr>
        <p:spPr>
          <a:xfrm>
            <a:off x="793750" y="3040525"/>
            <a:ext cx="7961400" cy="903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4800"/>
              <a:buFont typeface="Calibri"/>
              <a:buNone/>
              <a:defRPr b="1" i="0" sz="4800" u="none" cap="none" strike="noStrik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57" name="Google Shape;257;p13"/>
          <p:cNvSpPr txBox="1"/>
          <p:nvPr>
            <p:ph idx="1" type="body"/>
          </p:nvPr>
        </p:nvSpPr>
        <p:spPr>
          <a:xfrm>
            <a:off x="793750" y="4061119"/>
            <a:ext cx="6778500" cy="867900"/>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indent="-228600" lvl="2" marL="1371600" marR="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indent="-228600" lvl="3" marL="1828800" marR="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indent="-228600" lvl="4" marL="2286000" marR="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pic>
        <p:nvPicPr>
          <p:cNvPr id="258" name="Google Shape;258;p13"/>
          <p:cNvPicPr preferRelativeResize="0"/>
          <p:nvPr/>
        </p:nvPicPr>
        <p:blipFill rotWithShape="1">
          <a:blip r:embed="rId4">
            <a:alphaModFix/>
          </a:blip>
          <a:srcRect b="0" l="0" r="0" t="0"/>
          <a:stretch/>
        </p:blipFill>
        <p:spPr>
          <a:xfrm>
            <a:off x="660617" y="1019598"/>
            <a:ext cx="2416495" cy="8711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 and Content">
  <p:cSld name="6_Title and Content">
    <p:spTree>
      <p:nvGrpSpPr>
        <p:cNvPr id="259" name="Shape 259"/>
        <p:cNvGrpSpPr/>
        <p:nvPr/>
      </p:nvGrpSpPr>
      <p:grpSpPr>
        <a:xfrm>
          <a:off x="0" y="0"/>
          <a:ext cx="0" cy="0"/>
          <a:chOff x="0" y="0"/>
          <a:chExt cx="0" cy="0"/>
        </a:xfrm>
      </p:grpSpPr>
      <p:sp>
        <p:nvSpPr>
          <p:cNvPr id="260" name="Google Shape;260;p14"/>
          <p:cNvSpPr txBox="1"/>
          <p:nvPr>
            <p:ph idx="1" type="body"/>
          </p:nvPr>
        </p:nvSpPr>
        <p:spPr>
          <a:xfrm>
            <a:off x="609600" y="1270660"/>
            <a:ext cx="10972800" cy="47976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280"/>
              </a:spcBef>
              <a:spcAft>
                <a:spcPts val="0"/>
              </a:spcAft>
              <a:buClr>
                <a:srgbClr val="3C3C3C"/>
              </a:buClr>
              <a:buSzPts val="1400"/>
              <a:buFont typeface="Arial"/>
              <a:buChar char="•"/>
              <a:defRPr b="0" i="0" sz="1400" u="none" cap="none" strike="noStrike">
                <a:solidFill>
                  <a:srgbClr val="3C3C3C"/>
                </a:solidFill>
                <a:latin typeface="Arial"/>
                <a:ea typeface="Arial"/>
                <a:cs typeface="Arial"/>
                <a:sym typeface="Arial"/>
              </a:defRPr>
            </a:lvl1pPr>
            <a:lvl2pPr indent="-313245" lvl="1" marL="914400" marR="0" algn="l">
              <a:lnSpc>
                <a:spcPct val="100000"/>
              </a:lnSpc>
              <a:spcBef>
                <a:spcPts val="267"/>
              </a:spcBef>
              <a:spcAft>
                <a:spcPts val="0"/>
              </a:spcAft>
              <a:buClr>
                <a:schemeClr val="accent5"/>
              </a:buClr>
              <a:buSzPts val="1333"/>
              <a:buFont typeface="Arial"/>
              <a:buChar char="–"/>
              <a:defRPr b="0" i="0" sz="1333" u="none" cap="none" strike="noStrike">
                <a:solidFill>
                  <a:schemeClr val="accent5"/>
                </a:solidFill>
                <a:latin typeface="Arial"/>
                <a:ea typeface="Arial"/>
                <a:cs typeface="Arial"/>
                <a:sym typeface="Arial"/>
              </a:defRPr>
            </a:lvl2pPr>
            <a:lvl3pPr indent="-304800" lvl="2" marL="13716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Arial"/>
                <a:ea typeface="Arial"/>
                <a:cs typeface="Arial"/>
                <a:sym typeface="Arial"/>
              </a:defRPr>
            </a:lvl3pPr>
            <a:lvl4pPr indent="-296354" lvl="3" marL="1828800" marR="0" algn="l">
              <a:lnSpc>
                <a:spcPct val="100000"/>
              </a:lnSpc>
              <a:spcBef>
                <a:spcPts val="213"/>
              </a:spcBef>
              <a:spcAft>
                <a:spcPts val="0"/>
              </a:spcAft>
              <a:buClr>
                <a:schemeClr val="accent5"/>
              </a:buClr>
              <a:buSzPts val="1067"/>
              <a:buFont typeface="Arial"/>
              <a:buChar char="–"/>
              <a:defRPr b="0" i="0" sz="1067" u="none" cap="none" strike="noStrike">
                <a:solidFill>
                  <a:schemeClr val="accent5"/>
                </a:solidFill>
                <a:latin typeface="Arial"/>
                <a:ea typeface="Arial"/>
                <a:cs typeface="Arial"/>
                <a:sym typeface="Arial"/>
              </a:defRPr>
            </a:lvl4pPr>
            <a:lvl5pPr indent="-296354" lvl="4" marL="2286000" marR="0" algn="l">
              <a:lnSpc>
                <a:spcPct val="100000"/>
              </a:lnSpc>
              <a:spcBef>
                <a:spcPts val="213"/>
              </a:spcBef>
              <a:spcAft>
                <a:spcPts val="0"/>
              </a:spcAft>
              <a:buClr>
                <a:schemeClr val="accent5"/>
              </a:buClr>
              <a:buSzPts val="1067"/>
              <a:buFont typeface="Arial"/>
              <a:buChar char="»"/>
              <a:defRPr b="0" i="0" sz="1067" u="none" cap="none" strike="noStrike">
                <a:solidFill>
                  <a:schemeClr val="accent5"/>
                </a:solidFill>
                <a:latin typeface="Arial"/>
                <a:ea typeface="Arial"/>
                <a:cs typeface="Arial"/>
                <a:sym typeface="Arial"/>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261" name="Google Shape;261;p14"/>
          <p:cNvSpPr txBox="1"/>
          <p:nvPr>
            <p:ph type="title"/>
          </p:nvPr>
        </p:nvSpPr>
        <p:spPr>
          <a:xfrm>
            <a:off x="609600" y="396986"/>
            <a:ext cx="9330000" cy="372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cxnSp>
        <p:nvCxnSpPr>
          <p:cNvPr id="262" name="Google Shape;262;p14"/>
          <p:cNvCxnSpPr/>
          <p:nvPr/>
        </p:nvCxnSpPr>
        <p:spPr>
          <a:xfrm>
            <a:off x="609600" y="916996"/>
            <a:ext cx="10972800" cy="0"/>
          </a:xfrm>
          <a:prstGeom prst="straightConnector1">
            <a:avLst/>
          </a:prstGeom>
          <a:noFill/>
          <a:ln cap="flat" cmpd="sng" w="12700">
            <a:solidFill>
              <a:srgbClr val="FEFEFE"/>
            </a:solidFill>
            <a:prstDash val="solid"/>
            <a:round/>
            <a:headEnd len="sm" w="sm" type="none"/>
            <a:tailEnd len="sm" w="sm" type="none"/>
          </a:ln>
        </p:spPr>
      </p:cxnSp>
      <p:pic>
        <p:nvPicPr>
          <p:cNvPr id="263" name="Google Shape;263;p14"/>
          <p:cNvPicPr preferRelativeResize="0"/>
          <p:nvPr/>
        </p:nvPicPr>
        <p:blipFill rotWithShape="1">
          <a:blip r:embed="rId2">
            <a:alphaModFix/>
          </a:blip>
          <a:srcRect b="0" l="0" r="0" t="0"/>
          <a:stretch/>
        </p:blipFill>
        <p:spPr>
          <a:xfrm>
            <a:off x="10472509" y="401303"/>
            <a:ext cx="1095631" cy="365760"/>
          </a:xfrm>
          <a:prstGeom prst="rect">
            <a:avLst/>
          </a:prstGeom>
          <a:noFill/>
          <a:ln>
            <a:noFill/>
          </a:ln>
        </p:spPr>
      </p:pic>
      <p:sp>
        <p:nvSpPr>
          <p:cNvPr id="264" name="Google Shape;264;p14"/>
          <p:cNvSpPr txBox="1"/>
          <p:nvPr/>
        </p:nvSpPr>
        <p:spPr>
          <a:xfrm>
            <a:off x="11177444" y="6438658"/>
            <a:ext cx="390600" cy="184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FEFEFE"/>
                </a:solidFill>
                <a:latin typeface="Arial"/>
                <a:ea typeface="Arial"/>
                <a:cs typeface="Arial"/>
                <a:sym typeface="Arial"/>
              </a:rPr>
              <a:t>‹#›</a:t>
            </a:fld>
            <a:endParaRPr b="0" i="0" sz="1200" u="none" cap="none" strike="noStrike">
              <a:solidFill>
                <a:srgbClr val="FEFEFE"/>
              </a:solidFill>
              <a:latin typeface="Arial"/>
              <a:ea typeface="Arial"/>
              <a:cs typeface="Arial"/>
              <a:sym typeface="Arial"/>
            </a:endParaRPr>
          </a:p>
        </p:txBody>
      </p:sp>
      <p:cxnSp>
        <p:nvCxnSpPr>
          <p:cNvPr id="265" name="Google Shape;265;p14"/>
          <p:cNvCxnSpPr/>
          <p:nvPr/>
        </p:nvCxnSpPr>
        <p:spPr>
          <a:xfrm flipH="1" rot="10800000">
            <a:off x="609600" y="6228150"/>
            <a:ext cx="10972800" cy="1200"/>
          </a:xfrm>
          <a:prstGeom prst="straightConnector1">
            <a:avLst/>
          </a:prstGeom>
          <a:noFill/>
          <a:ln cap="flat" cmpd="sng" w="50800">
            <a:solidFill>
              <a:schemeClr val="lt1"/>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ustom Layout">
  <p:cSld name="3_Custom Layout">
    <p:spTree>
      <p:nvGrpSpPr>
        <p:cNvPr id="266" name="Shape 266"/>
        <p:cNvGrpSpPr/>
        <p:nvPr/>
      </p:nvGrpSpPr>
      <p:grpSpPr>
        <a:xfrm>
          <a:off x="0" y="0"/>
          <a:ext cx="0" cy="0"/>
          <a:chOff x="0" y="0"/>
          <a:chExt cx="0" cy="0"/>
        </a:xfrm>
      </p:grpSpPr>
      <p:sp>
        <p:nvSpPr>
          <p:cNvPr id="267" name="Google Shape;267;p15"/>
          <p:cNvSpPr/>
          <p:nvPr>
            <p:ph idx="2" type="pic"/>
          </p:nvPr>
        </p:nvSpPr>
        <p:spPr>
          <a:xfrm>
            <a:off x="9372600" y="0"/>
            <a:ext cx="2819400"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8" name="Google Shape;268;p15"/>
          <p:cNvSpPr/>
          <p:nvPr>
            <p:ph idx="3" type="pic"/>
          </p:nvPr>
        </p:nvSpPr>
        <p:spPr>
          <a:xfrm>
            <a:off x="7445830" y="937528"/>
            <a:ext cx="3345900" cy="5233200"/>
          </a:xfrm>
          <a:prstGeom prst="rect">
            <a:avLst/>
          </a:prstGeom>
          <a:noFill/>
          <a:ln>
            <a:noFill/>
          </a:ln>
          <a:effectLst>
            <a:outerShdw blurRad="419100" rotWithShape="0" algn="t" dir="5400000" dist="38100">
              <a:srgbClr val="000000">
                <a:alpha val="29411"/>
              </a:srgbClr>
            </a:outerShdw>
          </a:effectLst>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269" name="Shape 269"/>
        <p:cNvGrpSpPr/>
        <p:nvPr/>
      </p:nvGrpSpPr>
      <p:grpSpPr>
        <a:xfrm>
          <a:off x="0" y="0"/>
          <a:ext cx="0" cy="0"/>
          <a:chOff x="0" y="0"/>
          <a:chExt cx="0" cy="0"/>
        </a:xfrm>
      </p:grpSpPr>
      <p:sp>
        <p:nvSpPr>
          <p:cNvPr id="270" name="Google Shape;270;p16"/>
          <p:cNvSpPr txBox="1"/>
          <p:nvPr>
            <p:ph type="title"/>
          </p:nvPr>
        </p:nvSpPr>
        <p:spPr>
          <a:xfrm>
            <a:off x="609600" y="396986"/>
            <a:ext cx="9330000" cy="372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1600"/>
              <a:buFont typeface="Arial"/>
              <a:buNone/>
              <a:defRPr b="1" sz="16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71" name="Google Shape;271;p16"/>
          <p:cNvCxnSpPr/>
          <p:nvPr/>
        </p:nvCxnSpPr>
        <p:spPr>
          <a:xfrm>
            <a:off x="609600" y="916996"/>
            <a:ext cx="10972800" cy="0"/>
          </a:xfrm>
          <a:prstGeom prst="straightConnector1">
            <a:avLst/>
          </a:prstGeom>
          <a:noFill/>
          <a:ln cap="flat" cmpd="sng" w="12700">
            <a:solidFill>
              <a:srgbClr val="FEFEFE"/>
            </a:solidFill>
            <a:prstDash val="solid"/>
            <a:round/>
            <a:headEnd len="sm" w="sm" type="none"/>
            <a:tailEnd len="sm" w="sm" type="none"/>
          </a:ln>
        </p:spPr>
      </p:cxnSp>
      <p:pic>
        <p:nvPicPr>
          <p:cNvPr id="272" name="Google Shape;272;p16"/>
          <p:cNvPicPr preferRelativeResize="0"/>
          <p:nvPr/>
        </p:nvPicPr>
        <p:blipFill rotWithShape="1">
          <a:blip r:embed="rId2">
            <a:alphaModFix/>
          </a:blip>
          <a:srcRect b="0" l="0" r="0" t="0"/>
          <a:stretch/>
        </p:blipFill>
        <p:spPr>
          <a:xfrm>
            <a:off x="10472509" y="401303"/>
            <a:ext cx="1095631" cy="365760"/>
          </a:xfrm>
          <a:prstGeom prst="rect">
            <a:avLst/>
          </a:prstGeom>
          <a:noFill/>
          <a:ln>
            <a:noFill/>
          </a:ln>
        </p:spPr>
      </p:pic>
      <p:sp>
        <p:nvSpPr>
          <p:cNvPr id="273" name="Google Shape;273;p16"/>
          <p:cNvSpPr txBox="1"/>
          <p:nvPr/>
        </p:nvSpPr>
        <p:spPr>
          <a:xfrm>
            <a:off x="11177444" y="6438658"/>
            <a:ext cx="390600" cy="184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FEFEFE"/>
                </a:solidFill>
                <a:latin typeface="Arial"/>
                <a:ea typeface="Arial"/>
                <a:cs typeface="Arial"/>
                <a:sym typeface="Arial"/>
              </a:rPr>
              <a:t>‹#›</a:t>
            </a:fld>
            <a:endParaRPr b="0" i="0" sz="1200" u="none" cap="none" strike="noStrike">
              <a:solidFill>
                <a:srgbClr val="FEFEFE"/>
              </a:solidFill>
              <a:latin typeface="Arial"/>
              <a:ea typeface="Arial"/>
              <a:cs typeface="Arial"/>
              <a:sym typeface="Arial"/>
            </a:endParaRPr>
          </a:p>
        </p:txBody>
      </p:sp>
      <p:cxnSp>
        <p:nvCxnSpPr>
          <p:cNvPr id="274" name="Google Shape;274;p16"/>
          <p:cNvCxnSpPr/>
          <p:nvPr/>
        </p:nvCxnSpPr>
        <p:spPr>
          <a:xfrm flipH="1" rot="10800000">
            <a:off x="609600" y="6228150"/>
            <a:ext cx="10972800" cy="1200"/>
          </a:xfrm>
          <a:prstGeom prst="straightConnector1">
            <a:avLst/>
          </a:prstGeom>
          <a:noFill/>
          <a:ln cap="flat" cmpd="sng" w="50800">
            <a:solidFill>
              <a:schemeClr val="l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Custom Layout">
  <p:cSld name="6_Custom Layout">
    <p:spTree>
      <p:nvGrpSpPr>
        <p:cNvPr id="275" name="Shape 275"/>
        <p:cNvGrpSpPr/>
        <p:nvPr/>
      </p:nvGrpSpPr>
      <p:grpSpPr>
        <a:xfrm>
          <a:off x="0" y="0"/>
          <a:ext cx="0" cy="0"/>
          <a:chOff x="0" y="0"/>
          <a:chExt cx="0" cy="0"/>
        </a:xfrm>
      </p:grpSpPr>
      <p:sp>
        <p:nvSpPr>
          <p:cNvPr id="276" name="Google Shape;276;p17"/>
          <p:cNvSpPr/>
          <p:nvPr>
            <p:ph idx="2" type="pic"/>
          </p:nvPr>
        </p:nvSpPr>
        <p:spPr>
          <a:xfrm>
            <a:off x="4659086" y="0"/>
            <a:ext cx="7533000" cy="6858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lvl="3"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lvl="6"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lvl="7"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lvl="8"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Custom Layout">
  <p:cSld name="12_Custom Layout">
    <p:spTree>
      <p:nvGrpSpPr>
        <p:cNvPr id="277" name="Shape 277"/>
        <p:cNvGrpSpPr/>
        <p:nvPr/>
      </p:nvGrpSpPr>
      <p:grpSpPr>
        <a:xfrm>
          <a:off x="0" y="0"/>
          <a:ext cx="0" cy="0"/>
          <a:chOff x="0" y="0"/>
          <a:chExt cx="0" cy="0"/>
        </a:xfrm>
      </p:grpSpPr>
      <p:sp>
        <p:nvSpPr>
          <p:cNvPr id="278" name="Google Shape;278;p18"/>
          <p:cNvSpPr/>
          <p:nvPr>
            <p:ph idx="2" type="pic"/>
          </p:nvPr>
        </p:nvSpPr>
        <p:spPr>
          <a:xfrm>
            <a:off x="4991100" y="0"/>
            <a:ext cx="3962400" cy="6858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lvl="3"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lvl="6"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lvl="7"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lvl="8"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279" name="Google Shape;279;p18"/>
          <p:cNvSpPr/>
          <p:nvPr/>
        </p:nvSpPr>
        <p:spPr>
          <a:xfrm>
            <a:off x="0" y="0"/>
            <a:ext cx="4991100" cy="6858000"/>
          </a:xfrm>
          <a:prstGeom prst="rect">
            <a:avLst/>
          </a:prstGeom>
          <a:solidFill>
            <a:srgbClr val="435560"/>
          </a:solidFill>
          <a:ln>
            <a:noFill/>
          </a:ln>
          <a:effectLst>
            <a:outerShdw blurRad="381000" rotWithShape="0" algn="l" dist="38100">
              <a:srgbClr val="3F3F3F">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79"/>
                                        </p:tgtEl>
                                        <p:attrNameLst>
                                          <p:attrName>style.visibility</p:attrName>
                                        </p:attrNameLst>
                                      </p:cBhvr>
                                      <p:to>
                                        <p:strVal val="visible"/>
                                      </p:to>
                                    </p:set>
                                    <p:anim calcmode="lin" valueType="num">
                                      <p:cBhvr additive="base">
                                        <p:cTn dur="500"/>
                                        <p:tgtEl>
                                          <p:spTgt spid="27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500"/>
                                        <p:tgtEl>
                                          <p:spTgt spid="2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_Title Slide">
  <p:cSld name="20_Title Slide">
    <p:spTree>
      <p:nvGrpSpPr>
        <p:cNvPr id="280" name="Shape 280"/>
        <p:cNvGrpSpPr/>
        <p:nvPr/>
      </p:nvGrpSpPr>
      <p:grpSpPr>
        <a:xfrm>
          <a:off x="0" y="0"/>
          <a:ext cx="0" cy="0"/>
          <a:chOff x="0" y="0"/>
          <a:chExt cx="0" cy="0"/>
        </a:xfrm>
      </p:grpSpPr>
      <p:sp>
        <p:nvSpPr>
          <p:cNvPr id="281" name="Google Shape;281;p19"/>
          <p:cNvSpPr/>
          <p:nvPr>
            <p:ph idx="2" type="pic"/>
          </p:nvPr>
        </p:nvSpPr>
        <p:spPr>
          <a:xfrm>
            <a:off x="0" y="0"/>
            <a:ext cx="4781700" cy="6858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lvl="3"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lvl="6"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lvl="7"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lvl="8"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pic>
        <p:nvPicPr>
          <p:cNvPr id="282" name="Google Shape;282;p19"/>
          <p:cNvPicPr preferRelativeResize="0"/>
          <p:nvPr/>
        </p:nvPicPr>
        <p:blipFill rotWithShape="1">
          <a:blip r:embed="rId2">
            <a:alphaModFix/>
          </a:blip>
          <a:srcRect b="0" l="0" r="0" t="0"/>
          <a:stretch/>
        </p:blipFill>
        <p:spPr>
          <a:xfrm>
            <a:off x="213575" y="6157975"/>
            <a:ext cx="1457325" cy="485775"/>
          </a:xfrm>
          <a:prstGeom prst="rect">
            <a:avLst/>
          </a:prstGeom>
          <a:noFill/>
          <a:ln>
            <a:noFill/>
          </a:ln>
        </p:spPr>
      </p:pic>
      <p:sp>
        <p:nvSpPr>
          <p:cNvPr id="283" name="Google Shape;283;p19"/>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_Title Slide">
  <p:cSld name="19_Title Slide">
    <p:spTree>
      <p:nvGrpSpPr>
        <p:cNvPr id="284" name="Shape 284"/>
        <p:cNvGrpSpPr/>
        <p:nvPr/>
      </p:nvGrpSpPr>
      <p:grpSpPr>
        <a:xfrm>
          <a:off x="0" y="0"/>
          <a:ext cx="0" cy="0"/>
          <a:chOff x="0" y="0"/>
          <a:chExt cx="0" cy="0"/>
        </a:xfrm>
      </p:grpSpPr>
      <p:sp>
        <p:nvSpPr>
          <p:cNvPr id="285" name="Google Shape;285;p20"/>
          <p:cNvSpPr/>
          <p:nvPr>
            <p:ph idx="2" type="pic"/>
          </p:nvPr>
        </p:nvSpPr>
        <p:spPr>
          <a:xfrm>
            <a:off x="0" y="0"/>
            <a:ext cx="6096000" cy="6858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lvl="3"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lvl="6"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lvl="7"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lvl="8"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25" name="Shape 25"/>
        <p:cNvGrpSpPr/>
        <p:nvPr/>
      </p:nvGrpSpPr>
      <p:grpSpPr>
        <a:xfrm>
          <a:off x="0" y="0"/>
          <a:ext cx="0" cy="0"/>
          <a:chOff x="0" y="0"/>
          <a:chExt cx="0" cy="0"/>
        </a:xfrm>
      </p:grpSpPr>
      <p:sp>
        <p:nvSpPr>
          <p:cNvPr id="26" name="Google Shape;26;p3"/>
          <p:cNvSpPr/>
          <p:nvPr/>
        </p:nvSpPr>
        <p:spPr>
          <a:xfrm rot="-5400000">
            <a:off x="5797493" y="463349"/>
            <a:ext cx="6858000" cy="5931300"/>
          </a:xfrm>
          <a:prstGeom prst="rtTriangle">
            <a:avLst/>
          </a:prstGeom>
          <a:solidFill>
            <a:srgbClr val="EDEDED">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 name="Google Shape;27;p3"/>
          <p:cNvSpPr txBox="1"/>
          <p:nvPr>
            <p:ph type="title"/>
          </p:nvPr>
        </p:nvSpPr>
        <p:spPr>
          <a:xfrm>
            <a:off x="927016" y="3302045"/>
            <a:ext cx="10054200" cy="14184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2"/>
              </a:buClr>
              <a:buSzPts val="3600"/>
              <a:buNone/>
              <a:defRPr b="1" i="0" sz="3600" u="none" cap="none" strike="noStrike">
                <a:solidFill>
                  <a:schemeClr val="dk2"/>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pic>
        <p:nvPicPr>
          <p:cNvPr id="28" name="Google Shape;28;p3"/>
          <p:cNvPicPr preferRelativeResize="0"/>
          <p:nvPr/>
        </p:nvPicPr>
        <p:blipFill rotWithShape="1">
          <a:blip r:embed="rId2">
            <a:alphaModFix/>
          </a:blip>
          <a:srcRect b="0" l="0" r="0" t="0"/>
          <a:stretch/>
        </p:blipFill>
        <p:spPr>
          <a:xfrm>
            <a:off x="927014" y="1071568"/>
            <a:ext cx="1737363" cy="579991"/>
          </a:xfrm>
          <a:prstGeom prst="rect">
            <a:avLst/>
          </a:prstGeom>
          <a:noFill/>
          <a:ln>
            <a:noFill/>
          </a:ln>
        </p:spPr>
      </p:pic>
      <p:cxnSp>
        <p:nvCxnSpPr>
          <p:cNvPr id="29" name="Google Shape;29;p3"/>
          <p:cNvCxnSpPr/>
          <p:nvPr/>
        </p:nvCxnSpPr>
        <p:spPr>
          <a:xfrm>
            <a:off x="927015" y="5136778"/>
            <a:ext cx="10058400" cy="0"/>
          </a:xfrm>
          <a:prstGeom prst="straightConnector1">
            <a:avLst/>
          </a:prstGeom>
          <a:noFill/>
          <a:ln cap="flat" cmpd="sng" w="50800">
            <a:solidFill>
              <a:schemeClr val="accent1"/>
            </a:solidFill>
            <a:prstDash val="solid"/>
            <a:round/>
            <a:headEnd len="sm" w="sm" type="none"/>
            <a:tailEnd len="sm" w="sm" type="none"/>
          </a:ln>
        </p:spPr>
      </p:cxnSp>
      <p:sp>
        <p:nvSpPr>
          <p:cNvPr id="30" name="Google Shape;30;p3"/>
          <p:cNvSpPr/>
          <p:nvPr/>
        </p:nvSpPr>
        <p:spPr>
          <a:xfrm rot="-5400000">
            <a:off x="5797493" y="463349"/>
            <a:ext cx="6858000" cy="5931300"/>
          </a:xfrm>
          <a:prstGeom prst="rtTriangle">
            <a:avLst/>
          </a:prstGeom>
          <a:solidFill>
            <a:srgbClr val="EDEDED">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1" name="Google Shape;31;p3"/>
          <p:cNvPicPr preferRelativeResize="0"/>
          <p:nvPr/>
        </p:nvPicPr>
        <p:blipFill rotWithShape="1">
          <a:blip r:embed="rId2">
            <a:alphaModFix/>
          </a:blip>
          <a:srcRect b="0" l="0" r="0" t="0"/>
          <a:stretch/>
        </p:blipFill>
        <p:spPr>
          <a:xfrm>
            <a:off x="927014" y="1071568"/>
            <a:ext cx="1737363" cy="579991"/>
          </a:xfrm>
          <a:prstGeom prst="rect">
            <a:avLst/>
          </a:prstGeom>
          <a:noFill/>
          <a:ln>
            <a:noFill/>
          </a:ln>
        </p:spPr>
      </p:pic>
      <p:cxnSp>
        <p:nvCxnSpPr>
          <p:cNvPr id="32" name="Google Shape;32;p3"/>
          <p:cNvCxnSpPr/>
          <p:nvPr/>
        </p:nvCxnSpPr>
        <p:spPr>
          <a:xfrm>
            <a:off x="927015" y="5136778"/>
            <a:ext cx="10058400" cy="0"/>
          </a:xfrm>
          <a:prstGeom prst="straightConnector1">
            <a:avLst/>
          </a:prstGeom>
          <a:noFill/>
          <a:ln cap="flat" cmpd="sng" w="50800">
            <a:solidFill>
              <a:schemeClr val="accent1"/>
            </a:solidFill>
            <a:prstDash val="solid"/>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_Title Slide" showMasterSp="0">
  <p:cSld name="34_Title Slide">
    <p:spTree>
      <p:nvGrpSpPr>
        <p:cNvPr id="286" name="Shape 286"/>
        <p:cNvGrpSpPr/>
        <p:nvPr/>
      </p:nvGrpSpPr>
      <p:grpSpPr>
        <a:xfrm>
          <a:off x="0" y="0"/>
          <a:ext cx="0" cy="0"/>
          <a:chOff x="0" y="0"/>
          <a:chExt cx="0" cy="0"/>
        </a:xfrm>
      </p:grpSpPr>
      <p:sp>
        <p:nvSpPr>
          <p:cNvPr id="287" name="Google Shape;287;p21"/>
          <p:cNvSpPr/>
          <p:nvPr>
            <p:ph idx="2" type="pic"/>
          </p:nvPr>
        </p:nvSpPr>
        <p:spPr>
          <a:xfrm>
            <a:off x="0" y="2286000"/>
            <a:ext cx="6096000" cy="2286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lvl="3"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lvl="6"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lvl="7"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lvl="8"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288" name="Google Shape;288;p21"/>
          <p:cNvSpPr/>
          <p:nvPr>
            <p:ph idx="3" type="pic"/>
          </p:nvPr>
        </p:nvSpPr>
        <p:spPr>
          <a:xfrm>
            <a:off x="0" y="4571999"/>
            <a:ext cx="3048000" cy="2286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lvl="3"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lvl="6"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lvl="7"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lvl="8"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289" name="Google Shape;289;p21"/>
          <p:cNvSpPr/>
          <p:nvPr>
            <p:ph idx="4" type="pic"/>
          </p:nvPr>
        </p:nvSpPr>
        <p:spPr>
          <a:xfrm>
            <a:off x="3047996" y="4571999"/>
            <a:ext cx="3048000" cy="2286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lvl="3"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lvl="6"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lvl="7"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lvl="8"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290" name="Google Shape;290;p21"/>
          <p:cNvSpPr/>
          <p:nvPr>
            <p:ph idx="5" type="pic"/>
          </p:nvPr>
        </p:nvSpPr>
        <p:spPr>
          <a:xfrm>
            <a:off x="0" y="1"/>
            <a:ext cx="3048000" cy="2286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lvl="3"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lvl="6"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lvl="7"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lvl="8"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291" name="Google Shape;291;p21"/>
          <p:cNvSpPr/>
          <p:nvPr>
            <p:ph idx="6" type="pic"/>
          </p:nvPr>
        </p:nvSpPr>
        <p:spPr>
          <a:xfrm>
            <a:off x="3047996" y="1"/>
            <a:ext cx="6096000" cy="2286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lvl="3"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lvl="6"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lvl="7"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lvl="8"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292" name="Google Shape;292;p21"/>
          <p:cNvSpPr/>
          <p:nvPr>
            <p:ph idx="7" type="pic"/>
          </p:nvPr>
        </p:nvSpPr>
        <p:spPr>
          <a:xfrm>
            <a:off x="6095992" y="4571999"/>
            <a:ext cx="6096000" cy="2286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lvl="3"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lvl="6"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lvl="7"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lvl="8"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293" name="Google Shape;293;p21"/>
          <p:cNvSpPr/>
          <p:nvPr>
            <p:ph idx="8" type="pic"/>
          </p:nvPr>
        </p:nvSpPr>
        <p:spPr>
          <a:xfrm>
            <a:off x="9143988" y="1"/>
            <a:ext cx="3048000" cy="2286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lvl="3"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lvl="6"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lvl="7"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lvl="8"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297" name="Shape 297"/>
        <p:cNvGrpSpPr/>
        <p:nvPr/>
      </p:nvGrpSpPr>
      <p:grpSpPr>
        <a:xfrm>
          <a:off x="0" y="0"/>
          <a:ext cx="0" cy="0"/>
          <a:chOff x="0" y="0"/>
          <a:chExt cx="0" cy="0"/>
        </a:xfrm>
      </p:grpSpPr>
      <p:sp>
        <p:nvSpPr>
          <p:cNvPr id="298" name="Google Shape;298;p23"/>
          <p:cNvSpPr txBox="1"/>
          <p:nvPr>
            <p:ph idx="1" type="body"/>
          </p:nvPr>
        </p:nvSpPr>
        <p:spPr>
          <a:xfrm>
            <a:off x="979077" y="887966"/>
            <a:ext cx="10881300" cy="5536200"/>
          </a:xfrm>
          <a:prstGeom prst="rect">
            <a:avLst/>
          </a:prstGeom>
          <a:noFill/>
          <a:ln>
            <a:noFill/>
          </a:ln>
        </p:spPr>
        <p:txBody>
          <a:bodyPr anchorCtr="0" anchor="t" bIns="91425" lIns="91425" spcFirstLastPara="1" rIns="91425" wrap="square" tIns="91425">
            <a:noAutofit/>
          </a:bodyPr>
          <a:lstStyle>
            <a:lvl1pPr indent="-330200" lvl="0" marL="457200" marR="0" algn="l">
              <a:lnSpc>
                <a:spcPct val="100000"/>
              </a:lnSpc>
              <a:spcBef>
                <a:spcPts val="320"/>
              </a:spcBef>
              <a:spcAft>
                <a:spcPts val="0"/>
              </a:spcAft>
              <a:buClr>
                <a:srgbClr val="3C3C3C"/>
              </a:buClr>
              <a:buSzPts val="1600"/>
              <a:buFont typeface="Arial"/>
              <a:buChar char="•"/>
              <a:defRPr b="1" i="0" sz="1600" u="none" cap="none" strike="noStrike">
                <a:solidFill>
                  <a:srgbClr val="3C3C3C"/>
                </a:solidFill>
                <a:latin typeface="Calibri"/>
                <a:ea typeface="Calibri"/>
                <a:cs typeface="Calibri"/>
                <a:sym typeface="Calibri"/>
              </a:defRPr>
            </a:lvl1pPr>
            <a:lvl2pPr indent="-317500" lvl="1" marL="914400" marR="0" algn="l">
              <a:lnSpc>
                <a:spcPct val="100000"/>
              </a:lnSpc>
              <a:spcBef>
                <a:spcPts val="280"/>
              </a:spcBef>
              <a:spcAft>
                <a:spcPts val="0"/>
              </a:spcAft>
              <a:buClr>
                <a:schemeClr val="accent5"/>
              </a:buClr>
              <a:buSzPts val="1400"/>
              <a:buFont typeface="Arial"/>
              <a:buChar char="–"/>
              <a:defRPr b="0" i="0" sz="1400" u="none" cap="none" strike="noStrike">
                <a:solidFill>
                  <a:schemeClr val="accent5"/>
                </a:solidFill>
                <a:latin typeface="Calibri"/>
                <a:ea typeface="Calibri"/>
                <a:cs typeface="Calibri"/>
                <a:sym typeface="Calibri"/>
              </a:defRPr>
            </a:lvl2pPr>
            <a:lvl3pPr indent="-304800" lvl="2" marL="13716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3pPr>
            <a:lvl4pPr indent="-304800" lvl="3" marL="18288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4pPr>
            <a:lvl5pPr indent="-304800" lvl="4" marL="22860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299" name="Google Shape;299;p23"/>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2"/>
              </a:buClr>
              <a:buSzPts val="2400"/>
              <a:buFont typeface="Montserrat SemiBold"/>
              <a:buNone/>
              <a:defRPr b="1" i="0" sz="2400" u="none" cap="none" strike="noStrike">
                <a:solidFill>
                  <a:schemeClr val="dk2"/>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cxnSp>
        <p:nvCxnSpPr>
          <p:cNvPr id="300" name="Google Shape;300;p23"/>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301" name="Google Shape;301;p23"/>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cxnSp>
        <p:nvCxnSpPr>
          <p:cNvPr id="302" name="Google Shape;302;p23"/>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303" name="Google Shape;303;p23"/>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304" name="Google Shape;304;p23"/>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305" name="Google Shape;305;p23"/>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306" name="Google Shape;306;p23"/>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307" name="Google Shape;307;p23"/>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cxnSp>
        <p:nvCxnSpPr>
          <p:cNvPr id="308" name="Google Shape;308;p23"/>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309" name="Google Shape;309;p23"/>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310" name="Google Shape;310;p23"/>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311" name="Google Shape;311;p23"/>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312" name="Google Shape;312;p23"/>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313" name="Google Shape;313;p23"/>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cxnSp>
        <p:nvCxnSpPr>
          <p:cNvPr id="314" name="Google Shape;314;p23"/>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315" name="Google Shape;315;p23"/>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316" name="Google Shape;316;p23"/>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317" name="Google Shape;317;p23"/>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and Content">
  <p:cSld name="4_Title and Content">
    <p:spTree>
      <p:nvGrpSpPr>
        <p:cNvPr id="318" name="Shape 318"/>
        <p:cNvGrpSpPr/>
        <p:nvPr/>
      </p:nvGrpSpPr>
      <p:grpSpPr>
        <a:xfrm>
          <a:off x="0" y="0"/>
          <a:ext cx="0" cy="0"/>
          <a:chOff x="0" y="0"/>
          <a:chExt cx="0" cy="0"/>
        </a:xfrm>
      </p:grpSpPr>
      <p:cxnSp>
        <p:nvCxnSpPr>
          <p:cNvPr id="319" name="Google Shape;319;p24"/>
          <p:cNvCxnSpPr/>
          <p:nvPr/>
        </p:nvCxnSpPr>
        <p:spPr>
          <a:xfrm flipH="1" rot="10800000">
            <a:off x="609600" y="6228150"/>
            <a:ext cx="10972800" cy="1200"/>
          </a:xfrm>
          <a:prstGeom prst="straightConnector1">
            <a:avLst/>
          </a:prstGeom>
          <a:noFill/>
          <a:ln cap="flat" cmpd="sng" w="50800">
            <a:solidFill>
              <a:schemeClr val="lt1"/>
            </a:solidFill>
            <a:prstDash val="solid"/>
            <a:round/>
            <a:headEnd len="sm" w="sm" type="none"/>
            <a:tailEnd len="sm" w="sm" type="none"/>
          </a:ln>
        </p:spPr>
      </p:cxnSp>
      <p:sp>
        <p:nvSpPr>
          <p:cNvPr id="320" name="Google Shape;320;p24"/>
          <p:cNvSpPr txBox="1"/>
          <p:nvPr/>
        </p:nvSpPr>
        <p:spPr>
          <a:xfrm>
            <a:off x="11177444" y="6438658"/>
            <a:ext cx="390900" cy="184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C8C93"/>
                </a:solidFill>
                <a:latin typeface="Arial"/>
                <a:ea typeface="Arial"/>
                <a:cs typeface="Arial"/>
                <a:sym typeface="Arial"/>
              </a:rPr>
              <a:t>‹#›</a:t>
            </a:fld>
            <a:endParaRPr b="0" i="0" sz="1200" u="none" cap="none" strike="noStrike">
              <a:solidFill>
                <a:srgbClr val="8C8C93"/>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321" name="Shape 321"/>
        <p:cNvGrpSpPr/>
        <p:nvPr/>
      </p:nvGrpSpPr>
      <p:grpSpPr>
        <a:xfrm>
          <a:off x="0" y="0"/>
          <a:ext cx="0" cy="0"/>
          <a:chOff x="0" y="0"/>
          <a:chExt cx="0" cy="0"/>
        </a:xfrm>
      </p:grpSpPr>
      <p:sp>
        <p:nvSpPr>
          <p:cNvPr id="322" name="Google Shape;322;p25"/>
          <p:cNvSpPr/>
          <p:nvPr/>
        </p:nvSpPr>
        <p:spPr>
          <a:xfrm rot="-5400000">
            <a:off x="5797493" y="463349"/>
            <a:ext cx="6858000" cy="5931300"/>
          </a:xfrm>
          <a:prstGeom prst="rtTriangle">
            <a:avLst/>
          </a:prstGeom>
          <a:solidFill>
            <a:srgbClr val="EDEDED">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3" name="Google Shape;323;p25"/>
          <p:cNvSpPr txBox="1"/>
          <p:nvPr>
            <p:ph type="title"/>
          </p:nvPr>
        </p:nvSpPr>
        <p:spPr>
          <a:xfrm>
            <a:off x="927016" y="3302045"/>
            <a:ext cx="10054200" cy="14184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2"/>
              </a:buClr>
              <a:buSzPts val="3600"/>
              <a:buNone/>
              <a:defRPr b="1" i="0" sz="3600" u="none" cap="none" strike="noStrike">
                <a:solidFill>
                  <a:schemeClr val="dk2"/>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pic>
        <p:nvPicPr>
          <p:cNvPr id="324" name="Google Shape;324;p25"/>
          <p:cNvPicPr preferRelativeResize="0"/>
          <p:nvPr/>
        </p:nvPicPr>
        <p:blipFill rotWithShape="1">
          <a:blip r:embed="rId2">
            <a:alphaModFix/>
          </a:blip>
          <a:srcRect b="0" l="0" r="0" t="0"/>
          <a:stretch/>
        </p:blipFill>
        <p:spPr>
          <a:xfrm>
            <a:off x="927014" y="1071568"/>
            <a:ext cx="1737363" cy="579991"/>
          </a:xfrm>
          <a:prstGeom prst="rect">
            <a:avLst/>
          </a:prstGeom>
          <a:noFill/>
          <a:ln>
            <a:noFill/>
          </a:ln>
        </p:spPr>
      </p:pic>
      <p:cxnSp>
        <p:nvCxnSpPr>
          <p:cNvPr id="325" name="Google Shape;325;p25"/>
          <p:cNvCxnSpPr/>
          <p:nvPr/>
        </p:nvCxnSpPr>
        <p:spPr>
          <a:xfrm>
            <a:off x="927015" y="5136778"/>
            <a:ext cx="10058400" cy="0"/>
          </a:xfrm>
          <a:prstGeom prst="straightConnector1">
            <a:avLst/>
          </a:prstGeom>
          <a:noFill/>
          <a:ln cap="flat" cmpd="sng" w="50800">
            <a:solidFill>
              <a:schemeClr val="accent1"/>
            </a:solidFill>
            <a:prstDash val="solid"/>
            <a:round/>
            <a:headEnd len="sm" w="sm" type="none"/>
            <a:tailEnd len="sm" w="sm" type="none"/>
          </a:ln>
        </p:spPr>
      </p:cxnSp>
      <p:sp>
        <p:nvSpPr>
          <p:cNvPr id="326" name="Google Shape;326;p25"/>
          <p:cNvSpPr/>
          <p:nvPr/>
        </p:nvSpPr>
        <p:spPr>
          <a:xfrm rot="-5400000">
            <a:off x="5797493" y="463349"/>
            <a:ext cx="6858000" cy="5931300"/>
          </a:xfrm>
          <a:prstGeom prst="rtTriangle">
            <a:avLst/>
          </a:prstGeom>
          <a:solidFill>
            <a:srgbClr val="EDEDED">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27" name="Google Shape;327;p25"/>
          <p:cNvPicPr preferRelativeResize="0"/>
          <p:nvPr/>
        </p:nvPicPr>
        <p:blipFill rotWithShape="1">
          <a:blip r:embed="rId2">
            <a:alphaModFix/>
          </a:blip>
          <a:srcRect b="0" l="0" r="0" t="0"/>
          <a:stretch/>
        </p:blipFill>
        <p:spPr>
          <a:xfrm>
            <a:off x="927014" y="1071568"/>
            <a:ext cx="1737363" cy="579991"/>
          </a:xfrm>
          <a:prstGeom prst="rect">
            <a:avLst/>
          </a:prstGeom>
          <a:noFill/>
          <a:ln>
            <a:noFill/>
          </a:ln>
        </p:spPr>
      </p:pic>
      <p:cxnSp>
        <p:nvCxnSpPr>
          <p:cNvPr id="328" name="Google Shape;328;p25"/>
          <p:cNvCxnSpPr/>
          <p:nvPr/>
        </p:nvCxnSpPr>
        <p:spPr>
          <a:xfrm>
            <a:off x="927015" y="5136778"/>
            <a:ext cx="10058400" cy="0"/>
          </a:xfrm>
          <a:prstGeom prst="straightConnector1">
            <a:avLst/>
          </a:prstGeom>
          <a:noFill/>
          <a:ln cap="flat" cmpd="sng" w="50800">
            <a:solidFill>
              <a:schemeClr val="accent1"/>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Box R">
  <p:cSld name="Title, Content, Box R">
    <p:spTree>
      <p:nvGrpSpPr>
        <p:cNvPr id="329" name="Shape 329"/>
        <p:cNvGrpSpPr/>
        <p:nvPr/>
      </p:nvGrpSpPr>
      <p:grpSpPr>
        <a:xfrm>
          <a:off x="0" y="0"/>
          <a:ext cx="0" cy="0"/>
          <a:chOff x="0" y="0"/>
          <a:chExt cx="0" cy="0"/>
        </a:xfrm>
      </p:grpSpPr>
      <p:sp>
        <p:nvSpPr>
          <p:cNvPr id="330" name="Google Shape;330;p26"/>
          <p:cNvSpPr txBox="1"/>
          <p:nvPr>
            <p:ph idx="1" type="body"/>
          </p:nvPr>
        </p:nvSpPr>
        <p:spPr>
          <a:xfrm>
            <a:off x="6927134" y="887967"/>
            <a:ext cx="4937700" cy="5536200"/>
          </a:xfrm>
          <a:prstGeom prst="rect">
            <a:avLst/>
          </a:prstGeom>
          <a:solidFill>
            <a:schemeClr val="dk2"/>
          </a:solidFill>
          <a:ln>
            <a:noFill/>
          </a:ln>
        </p:spPr>
        <p:txBody>
          <a:bodyPr anchorCtr="0" anchor="ctr" bIns="91425" lIns="91425" spcFirstLastPara="1" rIns="91425" wrap="square" tIns="91425">
            <a:noAutofit/>
          </a:bodyPr>
          <a:lstStyle>
            <a:lvl1pPr indent="-228600" lvl="0" marL="457200" marR="0" algn="l">
              <a:lnSpc>
                <a:spcPct val="100000"/>
              </a:lnSpc>
              <a:spcBef>
                <a:spcPts val="520"/>
              </a:spcBef>
              <a:spcAft>
                <a:spcPts val="0"/>
              </a:spcAft>
              <a:buClr>
                <a:schemeClr val="lt1"/>
              </a:buClr>
              <a:buSzPts val="2600"/>
              <a:buFont typeface="Arial"/>
              <a:buNone/>
              <a:defRPr b="1" i="0" sz="2600" u="none" cap="none" strike="noStrike">
                <a:solidFill>
                  <a:schemeClr val="lt1"/>
                </a:solidFill>
                <a:latin typeface="Montserrat"/>
                <a:ea typeface="Montserrat"/>
                <a:cs typeface="Montserrat"/>
                <a:sym typeface="Montserrat"/>
              </a:defRPr>
            </a:lvl1pPr>
            <a:lvl2pPr indent="-228600" lvl="1" marL="9144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331" name="Google Shape;331;p26"/>
          <p:cNvSpPr txBox="1"/>
          <p:nvPr>
            <p:ph idx="2" type="body"/>
          </p:nvPr>
        </p:nvSpPr>
        <p:spPr>
          <a:xfrm>
            <a:off x="979077" y="887966"/>
            <a:ext cx="5678100" cy="5536200"/>
          </a:xfrm>
          <a:prstGeom prst="rect">
            <a:avLst/>
          </a:prstGeom>
          <a:noFill/>
          <a:ln>
            <a:noFill/>
          </a:ln>
        </p:spPr>
        <p:txBody>
          <a:bodyPr anchorCtr="0" anchor="ctr" bIns="91425" lIns="91425" spcFirstLastPara="1" rIns="91425" wrap="square" tIns="91425">
            <a:noAutofit/>
          </a:bodyPr>
          <a:lstStyle>
            <a:lvl1pPr indent="-330200" lvl="0" marL="457200" marR="0" algn="l">
              <a:lnSpc>
                <a:spcPct val="100000"/>
              </a:lnSpc>
              <a:spcBef>
                <a:spcPts val="320"/>
              </a:spcBef>
              <a:spcAft>
                <a:spcPts val="0"/>
              </a:spcAft>
              <a:buClr>
                <a:srgbClr val="3C3C3C"/>
              </a:buClr>
              <a:buSzPts val="1600"/>
              <a:buFont typeface="Arial"/>
              <a:buChar char="•"/>
              <a:defRPr b="1" i="0" sz="1600" u="none" cap="none" strike="noStrike">
                <a:solidFill>
                  <a:srgbClr val="3C3C3C"/>
                </a:solidFill>
                <a:latin typeface="Calibri"/>
                <a:ea typeface="Calibri"/>
                <a:cs typeface="Calibri"/>
                <a:sym typeface="Calibri"/>
              </a:defRPr>
            </a:lvl1pPr>
            <a:lvl2pPr indent="-317500" lvl="1" marL="914400" marR="0" algn="l">
              <a:lnSpc>
                <a:spcPct val="100000"/>
              </a:lnSpc>
              <a:spcBef>
                <a:spcPts val="280"/>
              </a:spcBef>
              <a:spcAft>
                <a:spcPts val="0"/>
              </a:spcAft>
              <a:buClr>
                <a:schemeClr val="accent5"/>
              </a:buClr>
              <a:buSzPts val="1400"/>
              <a:buFont typeface="Arial"/>
              <a:buChar char="–"/>
              <a:defRPr b="0" i="0" sz="1400" u="none" cap="none" strike="noStrike">
                <a:solidFill>
                  <a:schemeClr val="accent5"/>
                </a:solidFill>
                <a:latin typeface="Calibri"/>
                <a:ea typeface="Calibri"/>
                <a:cs typeface="Calibri"/>
                <a:sym typeface="Calibri"/>
              </a:defRPr>
            </a:lvl2pPr>
            <a:lvl3pPr indent="-304800" lvl="2" marL="13716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3pPr>
            <a:lvl4pPr indent="-304800" lvl="3" marL="18288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4pPr>
            <a:lvl5pPr indent="-304800" lvl="4" marL="22860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332" name="Google Shape;332;p26"/>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2"/>
              </a:buClr>
              <a:buSzPts val="2400"/>
              <a:buNone/>
              <a:defRPr b="1" i="0" sz="2400" u="none" cap="none" strike="noStrike">
                <a:solidFill>
                  <a:schemeClr val="dk2"/>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cxnSp>
        <p:nvCxnSpPr>
          <p:cNvPr id="333" name="Google Shape;333;p26"/>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334" name="Google Shape;334;p26"/>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335" name="Google Shape;335;p26"/>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336" name="Google Shape;336;p26"/>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337" name="Google Shape;337;p26"/>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338" name="Google Shape;338;p26"/>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cxnSp>
        <p:nvCxnSpPr>
          <p:cNvPr id="339" name="Google Shape;339;p26"/>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340" name="Google Shape;340;p26"/>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341" name="Google Shape;341;p26"/>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342" name="Google Shape;342;p26"/>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343" name="Google Shape;343;p26"/>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344" name="Google Shape;344;p26"/>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345" name="Shape 345"/>
        <p:cNvGrpSpPr/>
        <p:nvPr/>
      </p:nvGrpSpPr>
      <p:grpSpPr>
        <a:xfrm>
          <a:off x="0" y="0"/>
          <a:ext cx="0" cy="0"/>
          <a:chOff x="0" y="0"/>
          <a:chExt cx="0" cy="0"/>
        </a:xfrm>
      </p:grpSpPr>
      <p:pic>
        <p:nvPicPr>
          <p:cNvPr id="346" name="Google Shape;346;p27"/>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347" name="Google Shape;347;p27"/>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348" name="Google Shape;348;p27"/>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349" name="Google Shape;349;p27"/>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350" name="Google Shape;350;p27"/>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pic>
        <p:nvPicPr>
          <p:cNvPr id="351" name="Google Shape;351;p27"/>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352" name="Google Shape;352;p27"/>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353" name="Google Shape;353;p27"/>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354" name="Google Shape;354;p27"/>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355" name="Google Shape;355;p27"/>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chemeClr val="dk2"/>
        </a:solidFill>
      </p:bgPr>
    </p:bg>
    <p:spTree>
      <p:nvGrpSpPr>
        <p:cNvPr id="356" name="Shape 356"/>
        <p:cNvGrpSpPr/>
        <p:nvPr/>
      </p:nvGrpSpPr>
      <p:grpSpPr>
        <a:xfrm>
          <a:off x="0" y="0"/>
          <a:ext cx="0" cy="0"/>
          <a:chOff x="0" y="0"/>
          <a:chExt cx="0" cy="0"/>
        </a:xfrm>
      </p:grpSpPr>
      <p:sp>
        <p:nvSpPr>
          <p:cNvPr id="357" name="Google Shape;357;p28"/>
          <p:cNvSpPr/>
          <p:nvPr/>
        </p:nvSpPr>
        <p:spPr>
          <a:xfrm rot="-5400000">
            <a:off x="5797493" y="463349"/>
            <a:ext cx="6858000" cy="5931300"/>
          </a:xfrm>
          <a:prstGeom prst="rtTriangle">
            <a:avLst/>
          </a:prstGeom>
          <a:solidFill>
            <a:schemeClr val="dk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8" name="Google Shape;358;p28"/>
          <p:cNvSpPr txBox="1"/>
          <p:nvPr>
            <p:ph type="ctrTitle"/>
          </p:nvPr>
        </p:nvSpPr>
        <p:spPr>
          <a:xfrm>
            <a:off x="939800" y="3530600"/>
            <a:ext cx="10058400" cy="1377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1"/>
              </a:buClr>
              <a:buSzPts val="3600"/>
              <a:buNone/>
              <a:defRPr b="1" i="0" sz="3600" u="none" cap="none" strike="noStrike">
                <a:solidFill>
                  <a:schemeClr val="lt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59" name="Google Shape;359;p28"/>
          <p:cNvSpPr txBox="1"/>
          <p:nvPr>
            <p:ph idx="1" type="subTitle"/>
          </p:nvPr>
        </p:nvSpPr>
        <p:spPr>
          <a:xfrm>
            <a:off x="939800" y="5449612"/>
            <a:ext cx="10058400" cy="172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280"/>
              </a:spcBef>
              <a:spcAft>
                <a:spcPts val="0"/>
              </a:spcAft>
              <a:buClr>
                <a:srgbClr val="E5E5E5"/>
              </a:buClr>
              <a:buSzPts val="1400"/>
              <a:buFont typeface="Arial"/>
              <a:buNone/>
              <a:defRPr b="0" i="0" sz="1400" u="none" cap="none" strike="noStrike">
                <a:solidFill>
                  <a:srgbClr val="E5E5E5"/>
                </a:solidFill>
                <a:latin typeface="Calibri"/>
                <a:ea typeface="Calibri"/>
                <a:cs typeface="Calibri"/>
                <a:sym typeface="Calibri"/>
              </a:defRPr>
            </a:lvl1pPr>
            <a:lvl2pPr lvl="1" marR="0" algn="ctr">
              <a:lnSpc>
                <a:spcPct val="100000"/>
              </a:lnSpc>
              <a:spcBef>
                <a:spcPts val="32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2pPr>
            <a:lvl3pPr lvl="2" marR="0" algn="ctr">
              <a:lnSpc>
                <a:spcPct val="100000"/>
              </a:lnSpc>
              <a:spcBef>
                <a:spcPts val="320"/>
              </a:spcBef>
              <a:spcAft>
                <a:spcPts val="0"/>
              </a:spcAft>
              <a:buClr>
                <a:schemeClr val="lt1"/>
              </a:buClr>
              <a:buSzPts val="1600"/>
              <a:buFont typeface="Arial"/>
              <a:buNone/>
              <a:defRPr b="0" i="0" sz="1600" u="none" cap="none" strike="noStrike">
                <a:solidFill>
                  <a:schemeClr val="lt1"/>
                </a:solidFill>
                <a:latin typeface="Calibri"/>
                <a:ea typeface="Calibri"/>
                <a:cs typeface="Calibri"/>
                <a:sym typeface="Calibri"/>
              </a:defRPr>
            </a:lvl3pPr>
            <a:lvl4pPr lvl="3" marR="0" algn="ctr">
              <a:lnSpc>
                <a:spcPct val="100000"/>
              </a:lnSpc>
              <a:spcBef>
                <a:spcPts val="28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4pPr>
            <a:lvl5pPr lvl="4" marR="0" algn="ctr">
              <a:lnSpc>
                <a:spcPct val="100000"/>
              </a:lnSpc>
              <a:spcBef>
                <a:spcPts val="28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5pPr>
            <a:lvl6pPr lvl="5" marR="0" algn="ctr">
              <a:lnSpc>
                <a:spcPct val="100000"/>
              </a:lnSpc>
              <a:spcBef>
                <a:spcPts val="533"/>
              </a:spcBef>
              <a:spcAft>
                <a:spcPts val="0"/>
              </a:spcAft>
              <a:buClr>
                <a:schemeClr val="lt1"/>
              </a:buClr>
              <a:buSzPts val="2667"/>
              <a:buFont typeface="Arial"/>
              <a:buNone/>
              <a:defRPr b="0" i="0" sz="2667" u="none" cap="none" strike="noStrike">
                <a:solidFill>
                  <a:schemeClr val="lt1"/>
                </a:solidFill>
                <a:latin typeface="Calibri"/>
                <a:ea typeface="Calibri"/>
                <a:cs typeface="Calibri"/>
                <a:sym typeface="Calibri"/>
              </a:defRPr>
            </a:lvl6pPr>
            <a:lvl7pPr lvl="6" marR="0" algn="ctr">
              <a:lnSpc>
                <a:spcPct val="100000"/>
              </a:lnSpc>
              <a:spcBef>
                <a:spcPts val="533"/>
              </a:spcBef>
              <a:spcAft>
                <a:spcPts val="0"/>
              </a:spcAft>
              <a:buClr>
                <a:schemeClr val="lt1"/>
              </a:buClr>
              <a:buSzPts val="2667"/>
              <a:buFont typeface="Arial"/>
              <a:buNone/>
              <a:defRPr b="0" i="0" sz="2667" u="none" cap="none" strike="noStrike">
                <a:solidFill>
                  <a:schemeClr val="lt1"/>
                </a:solidFill>
                <a:latin typeface="Calibri"/>
                <a:ea typeface="Calibri"/>
                <a:cs typeface="Calibri"/>
                <a:sym typeface="Calibri"/>
              </a:defRPr>
            </a:lvl7pPr>
            <a:lvl8pPr lvl="7" marR="0" algn="ctr">
              <a:lnSpc>
                <a:spcPct val="100000"/>
              </a:lnSpc>
              <a:spcBef>
                <a:spcPts val="533"/>
              </a:spcBef>
              <a:spcAft>
                <a:spcPts val="0"/>
              </a:spcAft>
              <a:buClr>
                <a:schemeClr val="lt1"/>
              </a:buClr>
              <a:buSzPts val="2667"/>
              <a:buFont typeface="Arial"/>
              <a:buNone/>
              <a:defRPr b="0" i="0" sz="2667" u="none" cap="none" strike="noStrike">
                <a:solidFill>
                  <a:schemeClr val="lt1"/>
                </a:solidFill>
                <a:latin typeface="Calibri"/>
                <a:ea typeface="Calibri"/>
                <a:cs typeface="Calibri"/>
                <a:sym typeface="Calibri"/>
              </a:defRPr>
            </a:lvl8pPr>
            <a:lvl9pPr lvl="8" marR="0" algn="ctr">
              <a:lnSpc>
                <a:spcPct val="100000"/>
              </a:lnSpc>
              <a:spcBef>
                <a:spcPts val="533"/>
              </a:spcBef>
              <a:spcAft>
                <a:spcPts val="0"/>
              </a:spcAft>
              <a:buClr>
                <a:schemeClr val="lt1"/>
              </a:buClr>
              <a:buSzPts val="2667"/>
              <a:buFont typeface="Arial"/>
              <a:buNone/>
              <a:defRPr b="0" i="0" sz="2667" u="none" cap="none" strike="noStrike">
                <a:solidFill>
                  <a:schemeClr val="lt1"/>
                </a:solidFill>
                <a:latin typeface="Calibri"/>
                <a:ea typeface="Calibri"/>
                <a:cs typeface="Calibri"/>
                <a:sym typeface="Calibri"/>
              </a:defRPr>
            </a:lvl9pPr>
          </a:lstStyle>
          <a:p/>
        </p:txBody>
      </p:sp>
      <p:cxnSp>
        <p:nvCxnSpPr>
          <p:cNvPr id="360" name="Google Shape;360;p28"/>
          <p:cNvCxnSpPr/>
          <p:nvPr/>
        </p:nvCxnSpPr>
        <p:spPr>
          <a:xfrm>
            <a:off x="939800" y="5196047"/>
            <a:ext cx="10058400" cy="0"/>
          </a:xfrm>
          <a:prstGeom prst="straightConnector1">
            <a:avLst/>
          </a:prstGeom>
          <a:noFill/>
          <a:ln cap="flat" cmpd="sng" w="50800">
            <a:solidFill>
              <a:schemeClr val="accent1"/>
            </a:solidFill>
            <a:prstDash val="solid"/>
            <a:round/>
            <a:headEnd len="sm" w="sm" type="none"/>
            <a:tailEnd len="sm" w="sm" type="none"/>
          </a:ln>
        </p:spPr>
      </p:cxnSp>
      <p:pic>
        <p:nvPicPr>
          <p:cNvPr id="361" name="Google Shape;361;p28"/>
          <p:cNvPicPr preferRelativeResize="0"/>
          <p:nvPr/>
        </p:nvPicPr>
        <p:blipFill rotWithShape="1">
          <a:blip r:embed="rId2">
            <a:alphaModFix/>
          </a:blip>
          <a:srcRect b="0" l="0" r="0" t="0"/>
          <a:stretch/>
        </p:blipFill>
        <p:spPr>
          <a:xfrm>
            <a:off x="939800" y="1031942"/>
            <a:ext cx="1775525" cy="640080"/>
          </a:xfrm>
          <a:prstGeom prst="rect">
            <a:avLst/>
          </a:prstGeom>
          <a:noFill/>
          <a:ln>
            <a:noFill/>
          </a:ln>
        </p:spPr>
      </p:pic>
      <p:sp>
        <p:nvSpPr>
          <p:cNvPr id="362" name="Google Shape;362;p28"/>
          <p:cNvSpPr txBox="1"/>
          <p:nvPr>
            <p:ph idx="2" type="body"/>
          </p:nvPr>
        </p:nvSpPr>
        <p:spPr>
          <a:xfrm>
            <a:off x="939800" y="2499891"/>
            <a:ext cx="10058400" cy="914400"/>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Montserrat Light"/>
                <a:ea typeface="Montserrat Light"/>
                <a:cs typeface="Montserrat Light"/>
                <a:sym typeface="Montserrat Light"/>
              </a:defRPr>
            </a:lvl1pPr>
            <a:lvl2pPr indent="-330200" lvl="1" marL="914400" marR="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30200" lvl="2" marL="1371600" marR="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3pPr>
            <a:lvl4pPr indent="-317500" lvl="3" marL="1828800" marR="0" algn="l">
              <a:lnSpc>
                <a:spcPct val="100000"/>
              </a:lnSpc>
              <a:spcBef>
                <a:spcPts val="28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4pPr>
            <a:lvl5pPr indent="-317500" lvl="4" marL="2286000" marR="0" algn="l">
              <a:lnSpc>
                <a:spcPct val="100000"/>
              </a:lnSpc>
              <a:spcBef>
                <a:spcPts val="28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5pPr>
            <a:lvl6pPr indent="-397954" lvl="5" marL="2743200" marR="0" algn="l">
              <a:lnSpc>
                <a:spcPct val="100000"/>
              </a:lnSpc>
              <a:spcBef>
                <a:spcPts val="533"/>
              </a:spcBef>
              <a:spcAft>
                <a:spcPts val="0"/>
              </a:spcAft>
              <a:buClr>
                <a:schemeClr val="lt1"/>
              </a:buClr>
              <a:buSzPts val="2667"/>
              <a:buFont typeface="Arial"/>
              <a:buChar char="•"/>
              <a:defRPr b="0" i="0" sz="2667" u="none" cap="none" strike="noStrike">
                <a:solidFill>
                  <a:schemeClr val="lt1"/>
                </a:solidFill>
                <a:latin typeface="Calibri"/>
                <a:ea typeface="Calibri"/>
                <a:cs typeface="Calibri"/>
                <a:sym typeface="Calibri"/>
              </a:defRPr>
            </a:lvl6pPr>
            <a:lvl7pPr indent="-397954" lvl="6" marL="3200400" marR="0" algn="l">
              <a:lnSpc>
                <a:spcPct val="100000"/>
              </a:lnSpc>
              <a:spcBef>
                <a:spcPts val="533"/>
              </a:spcBef>
              <a:spcAft>
                <a:spcPts val="0"/>
              </a:spcAft>
              <a:buClr>
                <a:schemeClr val="lt1"/>
              </a:buClr>
              <a:buSzPts val="2667"/>
              <a:buFont typeface="Arial"/>
              <a:buChar char="•"/>
              <a:defRPr b="0" i="0" sz="2667" u="none" cap="none" strike="noStrike">
                <a:solidFill>
                  <a:schemeClr val="lt1"/>
                </a:solidFill>
                <a:latin typeface="Calibri"/>
                <a:ea typeface="Calibri"/>
                <a:cs typeface="Calibri"/>
                <a:sym typeface="Calibri"/>
              </a:defRPr>
            </a:lvl7pPr>
            <a:lvl8pPr indent="-397954" lvl="7" marL="3657600" marR="0" algn="l">
              <a:lnSpc>
                <a:spcPct val="100000"/>
              </a:lnSpc>
              <a:spcBef>
                <a:spcPts val="533"/>
              </a:spcBef>
              <a:spcAft>
                <a:spcPts val="0"/>
              </a:spcAft>
              <a:buClr>
                <a:schemeClr val="lt1"/>
              </a:buClr>
              <a:buSzPts val="2667"/>
              <a:buFont typeface="Arial"/>
              <a:buChar char="•"/>
              <a:defRPr b="0" i="0" sz="2667" u="none" cap="none" strike="noStrike">
                <a:solidFill>
                  <a:schemeClr val="lt1"/>
                </a:solidFill>
                <a:latin typeface="Calibri"/>
                <a:ea typeface="Calibri"/>
                <a:cs typeface="Calibri"/>
                <a:sym typeface="Calibri"/>
              </a:defRPr>
            </a:lvl8pPr>
            <a:lvl9pPr indent="-397954" lvl="8" marL="4114800" marR="0" algn="l">
              <a:lnSpc>
                <a:spcPct val="100000"/>
              </a:lnSpc>
              <a:spcBef>
                <a:spcPts val="533"/>
              </a:spcBef>
              <a:spcAft>
                <a:spcPts val="0"/>
              </a:spcAft>
              <a:buClr>
                <a:schemeClr val="lt1"/>
              </a:buClr>
              <a:buSzPts val="2667"/>
              <a:buFont typeface="Arial"/>
              <a:buChar char="•"/>
              <a:defRPr b="0" i="0" sz="2667" u="none" cap="none" strike="noStrike">
                <a:solidFill>
                  <a:schemeClr val="lt1"/>
                </a:solidFill>
                <a:latin typeface="Calibri"/>
                <a:ea typeface="Calibri"/>
                <a:cs typeface="Calibri"/>
                <a:sym typeface="Calibri"/>
              </a:defRPr>
            </a:lvl9pPr>
          </a:lstStyle>
          <a:p/>
        </p:txBody>
      </p:sp>
      <p:sp>
        <p:nvSpPr>
          <p:cNvPr id="363" name="Google Shape;363;p28"/>
          <p:cNvSpPr/>
          <p:nvPr/>
        </p:nvSpPr>
        <p:spPr>
          <a:xfrm rot="-5400000">
            <a:off x="5797493" y="463349"/>
            <a:ext cx="6858000" cy="5931300"/>
          </a:xfrm>
          <a:prstGeom prst="rtTriangle">
            <a:avLst/>
          </a:prstGeom>
          <a:solidFill>
            <a:schemeClr val="dk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64" name="Google Shape;364;p28"/>
          <p:cNvCxnSpPr/>
          <p:nvPr/>
        </p:nvCxnSpPr>
        <p:spPr>
          <a:xfrm>
            <a:off x="939800" y="5196047"/>
            <a:ext cx="10058400" cy="0"/>
          </a:xfrm>
          <a:prstGeom prst="straightConnector1">
            <a:avLst/>
          </a:prstGeom>
          <a:noFill/>
          <a:ln cap="flat" cmpd="sng" w="50800">
            <a:solidFill>
              <a:schemeClr val="accent1"/>
            </a:solidFill>
            <a:prstDash val="solid"/>
            <a:round/>
            <a:headEnd len="sm" w="sm" type="none"/>
            <a:tailEnd len="sm" w="sm" type="none"/>
          </a:ln>
        </p:spPr>
      </p:cxnSp>
      <p:pic>
        <p:nvPicPr>
          <p:cNvPr id="365" name="Google Shape;365;p28"/>
          <p:cNvPicPr preferRelativeResize="0"/>
          <p:nvPr/>
        </p:nvPicPr>
        <p:blipFill rotWithShape="1">
          <a:blip r:embed="rId2">
            <a:alphaModFix/>
          </a:blip>
          <a:srcRect b="0" l="0" r="0" t="0"/>
          <a:stretch/>
        </p:blipFill>
        <p:spPr>
          <a:xfrm>
            <a:off x="939800" y="1031942"/>
            <a:ext cx="1775525" cy="640080"/>
          </a:xfrm>
          <a:prstGeom prst="rect">
            <a:avLst/>
          </a:prstGeom>
          <a:noFill/>
          <a:ln>
            <a:noFill/>
          </a:ln>
        </p:spPr>
      </p:pic>
      <p:sp>
        <p:nvSpPr>
          <p:cNvPr id="366" name="Google Shape;366;p28"/>
          <p:cNvSpPr/>
          <p:nvPr/>
        </p:nvSpPr>
        <p:spPr>
          <a:xfrm rot="-5400000">
            <a:off x="5797493" y="463349"/>
            <a:ext cx="6858000" cy="5931300"/>
          </a:xfrm>
          <a:prstGeom prst="rtTriangle">
            <a:avLst/>
          </a:prstGeom>
          <a:solidFill>
            <a:schemeClr val="dk1">
              <a:alpha val="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67" name="Google Shape;367;p28"/>
          <p:cNvCxnSpPr/>
          <p:nvPr/>
        </p:nvCxnSpPr>
        <p:spPr>
          <a:xfrm>
            <a:off x="939800" y="5196047"/>
            <a:ext cx="10058400" cy="0"/>
          </a:xfrm>
          <a:prstGeom prst="straightConnector1">
            <a:avLst/>
          </a:prstGeom>
          <a:noFill/>
          <a:ln cap="flat" cmpd="sng" w="50800">
            <a:solidFill>
              <a:schemeClr val="accent1"/>
            </a:solidFill>
            <a:prstDash val="solid"/>
            <a:round/>
            <a:headEnd len="sm" w="sm" type="none"/>
            <a:tailEnd len="sm" w="sm" type="none"/>
          </a:ln>
        </p:spPr>
      </p:cxnSp>
      <p:pic>
        <p:nvPicPr>
          <p:cNvPr id="368" name="Google Shape;368;p28"/>
          <p:cNvPicPr preferRelativeResize="0"/>
          <p:nvPr/>
        </p:nvPicPr>
        <p:blipFill rotWithShape="1">
          <a:blip r:embed="rId2">
            <a:alphaModFix/>
          </a:blip>
          <a:srcRect b="0" l="0" r="0" t="0"/>
          <a:stretch/>
        </p:blipFill>
        <p:spPr>
          <a:xfrm>
            <a:off x="939800" y="1031942"/>
            <a:ext cx="1775525" cy="64008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Box L">
  <p:cSld name="Title, Content, Box L">
    <p:spTree>
      <p:nvGrpSpPr>
        <p:cNvPr id="369" name="Shape 369"/>
        <p:cNvGrpSpPr/>
        <p:nvPr/>
      </p:nvGrpSpPr>
      <p:grpSpPr>
        <a:xfrm>
          <a:off x="0" y="0"/>
          <a:ext cx="0" cy="0"/>
          <a:chOff x="0" y="0"/>
          <a:chExt cx="0" cy="0"/>
        </a:xfrm>
      </p:grpSpPr>
      <p:sp>
        <p:nvSpPr>
          <p:cNvPr id="370" name="Google Shape;370;p29"/>
          <p:cNvSpPr txBox="1"/>
          <p:nvPr>
            <p:ph idx="1" type="body"/>
          </p:nvPr>
        </p:nvSpPr>
        <p:spPr>
          <a:xfrm>
            <a:off x="974620" y="887966"/>
            <a:ext cx="4937700" cy="5536200"/>
          </a:xfrm>
          <a:prstGeom prst="rect">
            <a:avLst/>
          </a:prstGeom>
          <a:solidFill>
            <a:schemeClr val="dk2"/>
          </a:solidFill>
          <a:ln>
            <a:noFill/>
          </a:ln>
        </p:spPr>
        <p:txBody>
          <a:bodyPr anchorCtr="0" anchor="ctr" bIns="91425" lIns="91425" spcFirstLastPara="1" rIns="91425" wrap="square" tIns="91425">
            <a:noAutofit/>
          </a:bodyPr>
          <a:lstStyle>
            <a:lvl1pPr indent="-228600" lvl="0" marL="457200" marR="0" algn="l">
              <a:lnSpc>
                <a:spcPct val="100000"/>
              </a:lnSpc>
              <a:spcBef>
                <a:spcPts val="520"/>
              </a:spcBef>
              <a:spcAft>
                <a:spcPts val="0"/>
              </a:spcAft>
              <a:buClr>
                <a:schemeClr val="lt1"/>
              </a:buClr>
              <a:buSzPts val="2600"/>
              <a:buFont typeface="Arial"/>
              <a:buNone/>
              <a:defRPr b="1" i="0" sz="2600" u="none" cap="none" strike="noStrike">
                <a:solidFill>
                  <a:schemeClr val="lt1"/>
                </a:solidFill>
                <a:latin typeface="Montserrat"/>
                <a:ea typeface="Montserrat"/>
                <a:cs typeface="Montserrat"/>
                <a:sym typeface="Montserrat"/>
              </a:defRPr>
            </a:lvl1pPr>
            <a:lvl2pPr indent="-228600" lvl="1" marL="9144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371" name="Google Shape;371;p29"/>
          <p:cNvSpPr txBox="1"/>
          <p:nvPr>
            <p:ph idx="2" type="body"/>
          </p:nvPr>
        </p:nvSpPr>
        <p:spPr>
          <a:xfrm>
            <a:off x="6182337" y="887965"/>
            <a:ext cx="5678100" cy="5536200"/>
          </a:xfrm>
          <a:prstGeom prst="rect">
            <a:avLst/>
          </a:prstGeom>
          <a:noFill/>
          <a:ln>
            <a:noFill/>
          </a:ln>
        </p:spPr>
        <p:txBody>
          <a:bodyPr anchorCtr="0" anchor="ctr" bIns="91425" lIns="91425" spcFirstLastPara="1" rIns="91425" wrap="square" tIns="91425">
            <a:noAutofit/>
          </a:bodyPr>
          <a:lstStyle>
            <a:lvl1pPr indent="-330200" lvl="0" marL="457200" marR="0" algn="l">
              <a:lnSpc>
                <a:spcPct val="100000"/>
              </a:lnSpc>
              <a:spcBef>
                <a:spcPts val="320"/>
              </a:spcBef>
              <a:spcAft>
                <a:spcPts val="0"/>
              </a:spcAft>
              <a:buClr>
                <a:srgbClr val="3C3C3C"/>
              </a:buClr>
              <a:buSzPts val="1600"/>
              <a:buFont typeface="Arial"/>
              <a:buChar char="•"/>
              <a:defRPr b="1" i="0" sz="1600" u="none" cap="none" strike="noStrike">
                <a:solidFill>
                  <a:srgbClr val="3C3C3C"/>
                </a:solidFill>
                <a:latin typeface="Calibri"/>
                <a:ea typeface="Calibri"/>
                <a:cs typeface="Calibri"/>
                <a:sym typeface="Calibri"/>
              </a:defRPr>
            </a:lvl1pPr>
            <a:lvl2pPr indent="-317500" lvl="1" marL="914400" marR="0" algn="l">
              <a:lnSpc>
                <a:spcPct val="100000"/>
              </a:lnSpc>
              <a:spcBef>
                <a:spcPts val="280"/>
              </a:spcBef>
              <a:spcAft>
                <a:spcPts val="0"/>
              </a:spcAft>
              <a:buClr>
                <a:schemeClr val="accent5"/>
              </a:buClr>
              <a:buSzPts val="1400"/>
              <a:buFont typeface="Arial"/>
              <a:buChar char="–"/>
              <a:defRPr b="0" i="0" sz="1400" u="none" cap="none" strike="noStrike">
                <a:solidFill>
                  <a:schemeClr val="accent5"/>
                </a:solidFill>
                <a:latin typeface="Calibri"/>
                <a:ea typeface="Calibri"/>
                <a:cs typeface="Calibri"/>
                <a:sym typeface="Calibri"/>
              </a:defRPr>
            </a:lvl2pPr>
            <a:lvl3pPr indent="-304800" lvl="2" marL="13716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3pPr>
            <a:lvl4pPr indent="-304800" lvl="3" marL="18288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4pPr>
            <a:lvl5pPr indent="-304800" lvl="4" marL="22860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372" name="Google Shape;372;p29"/>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2"/>
              </a:buClr>
              <a:buSzPts val="2400"/>
              <a:buNone/>
              <a:defRPr b="1" i="0" sz="2400" u="none" cap="none" strike="noStrike">
                <a:solidFill>
                  <a:schemeClr val="dk2"/>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cxnSp>
        <p:nvCxnSpPr>
          <p:cNvPr id="373" name="Google Shape;373;p29"/>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374" name="Google Shape;374;p29"/>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375" name="Google Shape;375;p29"/>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376" name="Google Shape;376;p29"/>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377" name="Google Shape;377;p29"/>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378" name="Google Shape;378;p29"/>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cxnSp>
        <p:nvCxnSpPr>
          <p:cNvPr id="379" name="Google Shape;379;p29"/>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380" name="Google Shape;380;p29"/>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381" name="Google Shape;381;p29"/>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382" name="Google Shape;382;p29"/>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383" name="Google Shape;383;p29"/>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384" name="Google Shape;384;p29"/>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
  <p:cSld name="Title, Content, +">
    <p:spTree>
      <p:nvGrpSpPr>
        <p:cNvPr id="385" name="Shape 385"/>
        <p:cNvGrpSpPr/>
        <p:nvPr/>
      </p:nvGrpSpPr>
      <p:grpSpPr>
        <a:xfrm>
          <a:off x="0" y="0"/>
          <a:ext cx="0" cy="0"/>
          <a:chOff x="0" y="0"/>
          <a:chExt cx="0" cy="0"/>
        </a:xfrm>
      </p:grpSpPr>
      <p:sp>
        <p:nvSpPr>
          <p:cNvPr id="386" name="Google Shape;386;p30"/>
          <p:cNvSpPr txBox="1"/>
          <p:nvPr>
            <p:ph idx="1" type="body"/>
          </p:nvPr>
        </p:nvSpPr>
        <p:spPr>
          <a:xfrm>
            <a:off x="6182337" y="887965"/>
            <a:ext cx="5678100" cy="5536200"/>
          </a:xfrm>
          <a:prstGeom prst="rect">
            <a:avLst/>
          </a:prstGeom>
          <a:noFill/>
          <a:ln>
            <a:noFill/>
          </a:ln>
        </p:spPr>
        <p:txBody>
          <a:bodyPr anchorCtr="0" anchor="ctr" bIns="91425" lIns="91425" spcFirstLastPara="1" rIns="91425" wrap="square" tIns="91425">
            <a:noAutofit/>
          </a:bodyPr>
          <a:lstStyle>
            <a:lvl1pPr indent="-330200" lvl="0" marL="457200" marR="0" algn="l">
              <a:lnSpc>
                <a:spcPct val="100000"/>
              </a:lnSpc>
              <a:spcBef>
                <a:spcPts val="320"/>
              </a:spcBef>
              <a:spcAft>
                <a:spcPts val="0"/>
              </a:spcAft>
              <a:buClr>
                <a:srgbClr val="3C3C3C"/>
              </a:buClr>
              <a:buSzPts val="1600"/>
              <a:buFont typeface="Arial"/>
              <a:buChar char="•"/>
              <a:defRPr b="1" i="0" sz="1600" u="none" cap="none" strike="noStrike">
                <a:solidFill>
                  <a:srgbClr val="3C3C3C"/>
                </a:solidFill>
                <a:latin typeface="Calibri"/>
                <a:ea typeface="Calibri"/>
                <a:cs typeface="Calibri"/>
                <a:sym typeface="Calibri"/>
              </a:defRPr>
            </a:lvl1pPr>
            <a:lvl2pPr indent="-317500" lvl="1" marL="914400" marR="0" algn="l">
              <a:lnSpc>
                <a:spcPct val="100000"/>
              </a:lnSpc>
              <a:spcBef>
                <a:spcPts val="280"/>
              </a:spcBef>
              <a:spcAft>
                <a:spcPts val="0"/>
              </a:spcAft>
              <a:buClr>
                <a:schemeClr val="accent5"/>
              </a:buClr>
              <a:buSzPts val="1400"/>
              <a:buFont typeface="Arial"/>
              <a:buChar char="–"/>
              <a:defRPr b="0" i="0" sz="1400" u="none" cap="none" strike="noStrike">
                <a:solidFill>
                  <a:schemeClr val="accent5"/>
                </a:solidFill>
                <a:latin typeface="Calibri"/>
                <a:ea typeface="Calibri"/>
                <a:cs typeface="Calibri"/>
                <a:sym typeface="Calibri"/>
              </a:defRPr>
            </a:lvl2pPr>
            <a:lvl3pPr indent="-304800" lvl="2" marL="13716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3pPr>
            <a:lvl4pPr indent="-304800" lvl="3" marL="18288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4pPr>
            <a:lvl5pPr indent="-304800" lvl="4" marL="22860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387" name="Google Shape;387;p30"/>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2"/>
              </a:buClr>
              <a:buSzPts val="2400"/>
              <a:buNone/>
              <a:defRPr b="1" i="0" sz="2400" u="none" cap="none" strike="noStrike">
                <a:solidFill>
                  <a:schemeClr val="dk2"/>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cxnSp>
        <p:nvCxnSpPr>
          <p:cNvPr id="388" name="Google Shape;388;p30"/>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389" name="Google Shape;389;p30"/>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390" name="Google Shape;390;p30"/>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391" name="Google Shape;391;p30"/>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392" name="Google Shape;392;p30"/>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393" name="Google Shape;393;p30"/>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ccent Color Box">
  <p:cSld name="Title, Content, Accent Color Box">
    <p:spTree>
      <p:nvGrpSpPr>
        <p:cNvPr id="394" name="Shape 394"/>
        <p:cNvGrpSpPr/>
        <p:nvPr/>
      </p:nvGrpSpPr>
      <p:grpSpPr>
        <a:xfrm>
          <a:off x="0" y="0"/>
          <a:ext cx="0" cy="0"/>
          <a:chOff x="0" y="0"/>
          <a:chExt cx="0" cy="0"/>
        </a:xfrm>
      </p:grpSpPr>
      <p:sp>
        <p:nvSpPr>
          <p:cNvPr id="395" name="Google Shape;395;p31"/>
          <p:cNvSpPr txBox="1"/>
          <p:nvPr>
            <p:ph idx="1" type="body"/>
          </p:nvPr>
        </p:nvSpPr>
        <p:spPr>
          <a:xfrm>
            <a:off x="974620" y="887966"/>
            <a:ext cx="4937700" cy="5536200"/>
          </a:xfrm>
          <a:prstGeom prst="rect">
            <a:avLst/>
          </a:prstGeom>
          <a:solidFill>
            <a:schemeClr val="accent6"/>
          </a:solidFill>
          <a:ln>
            <a:noFill/>
          </a:ln>
        </p:spPr>
        <p:txBody>
          <a:bodyPr anchorCtr="0" anchor="ctr" bIns="91425" lIns="91425" spcFirstLastPara="1" rIns="91425" wrap="square" tIns="91425">
            <a:noAutofit/>
          </a:bodyPr>
          <a:lstStyle>
            <a:lvl1pPr indent="-228600" lvl="0" marL="457200" marR="0" algn="l">
              <a:lnSpc>
                <a:spcPct val="100000"/>
              </a:lnSpc>
              <a:spcBef>
                <a:spcPts val="520"/>
              </a:spcBef>
              <a:spcAft>
                <a:spcPts val="0"/>
              </a:spcAft>
              <a:buClr>
                <a:schemeClr val="dk1"/>
              </a:buClr>
              <a:buSzPts val="2600"/>
              <a:buFont typeface="Arial"/>
              <a:buNone/>
              <a:defRPr b="1" i="0" sz="2600" u="none" cap="none" strike="noStrike">
                <a:solidFill>
                  <a:schemeClr val="dk1"/>
                </a:solidFill>
                <a:latin typeface="Montserrat"/>
                <a:ea typeface="Montserrat"/>
                <a:cs typeface="Montserrat"/>
                <a:sym typeface="Montserrat"/>
              </a:defRPr>
            </a:lvl1pPr>
            <a:lvl2pPr indent="-228600" lvl="1" marL="9144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396" name="Google Shape;396;p31"/>
          <p:cNvSpPr txBox="1"/>
          <p:nvPr>
            <p:ph idx="2" type="body"/>
          </p:nvPr>
        </p:nvSpPr>
        <p:spPr>
          <a:xfrm>
            <a:off x="6182337" y="887965"/>
            <a:ext cx="5678100" cy="5536200"/>
          </a:xfrm>
          <a:prstGeom prst="rect">
            <a:avLst/>
          </a:prstGeom>
          <a:noFill/>
          <a:ln>
            <a:noFill/>
          </a:ln>
        </p:spPr>
        <p:txBody>
          <a:bodyPr anchorCtr="0" anchor="ctr" bIns="91425" lIns="91425" spcFirstLastPara="1" rIns="91425" wrap="square" tIns="91425">
            <a:noAutofit/>
          </a:bodyPr>
          <a:lstStyle>
            <a:lvl1pPr indent="-330200" lvl="0" marL="457200" marR="0" algn="l">
              <a:lnSpc>
                <a:spcPct val="100000"/>
              </a:lnSpc>
              <a:spcBef>
                <a:spcPts val="320"/>
              </a:spcBef>
              <a:spcAft>
                <a:spcPts val="0"/>
              </a:spcAft>
              <a:buClr>
                <a:srgbClr val="3C3C3C"/>
              </a:buClr>
              <a:buSzPts val="1600"/>
              <a:buFont typeface="Arial"/>
              <a:buChar char="•"/>
              <a:defRPr b="1" i="0" sz="1600" u="none" cap="none" strike="noStrike">
                <a:solidFill>
                  <a:srgbClr val="3C3C3C"/>
                </a:solidFill>
                <a:latin typeface="Calibri"/>
                <a:ea typeface="Calibri"/>
                <a:cs typeface="Calibri"/>
                <a:sym typeface="Calibri"/>
              </a:defRPr>
            </a:lvl1pPr>
            <a:lvl2pPr indent="-317500" lvl="1" marL="914400" marR="0" algn="l">
              <a:lnSpc>
                <a:spcPct val="100000"/>
              </a:lnSpc>
              <a:spcBef>
                <a:spcPts val="280"/>
              </a:spcBef>
              <a:spcAft>
                <a:spcPts val="0"/>
              </a:spcAft>
              <a:buClr>
                <a:schemeClr val="accent5"/>
              </a:buClr>
              <a:buSzPts val="1400"/>
              <a:buFont typeface="Arial"/>
              <a:buChar char="–"/>
              <a:defRPr b="0" i="0" sz="1400" u="none" cap="none" strike="noStrike">
                <a:solidFill>
                  <a:schemeClr val="accent5"/>
                </a:solidFill>
                <a:latin typeface="Calibri"/>
                <a:ea typeface="Calibri"/>
                <a:cs typeface="Calibri"/>
                <a:sym typeface="Calibri"/>
              </a:defRPr>
            </a:lvl2pPr>
            <a:lvl3pPr indent="-304800" lvl="2" marL="13716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3pPr>
            <a:lvl4pPr indent="-304800" lvl="3" marL="18288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4pPr>
            <a:lvl5pPr indent="-304800" lvl="4" marL="22860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397" name="Google Shape;397;p31"/>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2"/>
              </a:buClr>
              <a:buSzPts val="2400"/>
              <a:buFont typeface="Montserrat SemiBold"/>
              <a:buNone/>
              <a:defRPr b="1" i="0" sz="2400" u="none" cap="none" strike="noStrike">
                <a:solidFill>
                  <a:schemeClr val="dk2"/>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cxnSp>
        <p:nvCxnSpPr>
          <p:cNvPr id="398" name="Google Shape;398;p31"/>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399" name="Google Shape;399;p31"/>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400" name="Google Shape;400;p31"/>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401" name="Google Shape;401;p31"/>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402" name="Google Shape;402;p31"/>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403" name="Google Shape;403;p31"/>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cxnSp>
        <p:nvCxnSpPr>
          <p:cNvPr id="404" name="Google Shape;404;p31"/>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405" name="Google Shape;405;p31"/>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406" name="Google Shape;406;p31"/>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407" name="Google Shape;407;p31"/>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408" name="Google Shape;408;p31"/>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409" name="Google Shape;409;p31"/>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Box R">
  <p:cSld name="Title, Content, Box R">
    <p:spTree>
      <p:nvGrpSpPr>
        <p:cNvPr id="33" name="Shape 33"/>
        <p:cNvGrpSpPr/>
        <p:nvPr/>
      </p:nvGrpSpPr>
      <p:grpSpPr>
        <a:xfrm>
          <a:off x="0" y="0"/>
          <a:ext cx="0" cy="0"/>
          <a:chOff x="0" y="0"/>
          <a:chExt cx="0" cy="0"/>
        </a:xfrm>
      </p:grpSpPr>
      <p:sp>
        <p:nvSpPr>
          <p:cNvPr id="34" name="Google Shape;34;p4"/>
          <p:cNvSpPr txBox="1"/>
          <p:nvPr>
            <p:ph idx="1" type="body"/>
          </p:nvPr>
        </p:nvSpPr>
        <p:spPr>
          <a:xfrm>
            <a:off x="6927134" y="887967"/>
            <a:ext cx="4937700" cy="5536200"/>
          </a:xfrm>
          <a:prstGeom prst="rect">
            <a:avLst/>
          </a:prstGeom>
          <a:solidFill>
            <a:schemeClr val="dk2"/>
          </a:solidFill>
          <a:ln>
            <a:noFill/>
          </a:ln>
        </p:spPr>
        <p:txBody>
          <a:bodyPr anchorCtr="0" anchor="ctr" bIns="91425" lIns="91425" spcFirstLastPara="1" rIns="91425" wrap="square" tIns="91425">
            <a:noAutofit/>
          </a:bodyPr>
          <a:lstStyle>
            <a:lvl1pPr indent="-228600" lvl="0" marL="457200" marR="0" algn="l">
              <a:lnSpc>
                <a:spcPct val="100000"/>
              </a:lnSpc>
              <a:spcBef>
                <a:spcPts val="520"/>
              </a:spcBef>
              <a:spcAft>
                <a:spcPts val="0"/>
              </a:spcAft>
              <a:buClr>
                <a:schemeClr val="lt1"/>
              </a:buClr>
              <a:buSzPts val="2600"/>
              <a:buFont typeface="Arial"/>
              <a:buNone/>
              <a:defRPr b="1" i="0" sz="2600" u="none" cap="none" strike="noStrike">
                <a:solidFill>
                  <a:schemeClr val="lt1"/>
                </a:solidFill>
                <a:latin typeface="Montserrat"/>
                <a:ea typeface="Montserrat"/>
                <a:cs typeface="Montserrat"/>
                <a:sym typeface="Montserrat"/>
              </a:defRPr>
            </a:lvl1pPr>
            <a:lvl2pPr indent="-228600" lvl="1" marL="9144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35" name="Google Shape;35;p4"/>
          <p:cNvSpPr txBox="1"/>
          <p:nvPr>
            <p:ph idx="2" type="body"/>
          </p:nvPr>
        </p:nvSpPr>
        <p:spPr>
          <a:xfrm>
            <a:off x="979077" y="887966"/>
            <a:ext cx="5678100" cy="5536200"/>
          </a:xfrm>
          <a:prstGeom prst="rect">
            <a:avLst/>
          </a:prstGeom>
          <a:noFill/>
          <a:ln>
            <a:noFill/>
          </a:ln>
        </p:spPr>
        <p:txBody>
          <a:bodyPr anchorCtr="0" anchor="ctr" bIns="91425" lIns="91425" spcFirstLastPara="1" rIns="91425" wrap="square" tIns="91425">
            <a:noAutofit/>
          </a:bodyPr>
          <a:lstStyle>
            <a:lvl1pPr indent="-330200" lvl="0" marL="457200" marR="0" algn="l">
              <a:lnSpc>
                <a:spcPct val="100000"/>
              </a:lnSpc>
              <a:spcBef>
                <a:spcPts val="320"/>
              </a:spcBef>
              <a:spcAft>
                <a:spcPts val="0"/>
              </a:spcAft>
              <a:buClr>
                <a:srgbClr val="3C3C3C"/>
              </a:buClr>
              <a:buSzPts val="1600"/>
              <a:buFont typeface="Arial"/>
              <a:buChar char="•"/>
              <a:defRPr b="1" i="0" sz="1600" u="none" cap="none" strike="noStrike">
                <a:solidFill>
                  <a:srgbClr val="3C3C3C"/>
                </a:solidFill>
                <a:latin typeface="Calibri"/>
                <a:ea typeface="Calibri"/>
                <a:cs typeface="Calibri"/>
                <a:sym typeface="Calibri"/>
              </a:defRPr>
            </a:lvl1pPr>
            <a:lvl2pPr indent="-317500" lvl="1" marL="914400" marR="0" algn="l">
              <a:lnSpc>
                <a:spcPct val="100000"/>
              </a:lnSpc>
              <a:spcBef>
                <a:spcPts val="280"/>
              </a:spcBef>
              <a:spcAft>
                <a:spcPts val="0"/>
              </a:spcAft>
              <a:buClr>
                <a:schemeClr val="accent5"/>
              </a:buClr>
              <a:buSzPts val="1400"/>
              <a:buFont typeface="Arial"/>
              <a:buChar char="–"/>
              <a:defRPr b="0" i="0" sz="1400" u="none" cap="none" strike="noStrike">
                <a:solidFill>
                  <a:schemeClr val="accent5"/>
                </a:solidFill>
                <a:latin typeface="Calibri"/>
                <a:ea typeface="Calibri"/>
                <a:cs typeface="Calibri"/>
                <a:sym typeface="Calibri"/>
              </a:defRPr>
            </a:lvl2pPr>
            <a:lvl3pPr indent="-304800" lvl="2" marL="13716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3pPr>
            <a:lvl4pPr indent="-304800" lvl="3" marL="18288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4pPr>
            <a:lvl5pPr indent="-304800" lvl="4" marL="22860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36" name="Google Shape;36;p4"/>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2"/>
              </a:buClr>
              <a:buSzPts val="2400"/>
              <a:buNone/>
              <a:defRPr b="1" i="0" sz="2400" u="none" cap="none" strike="noStrike">
                <a:solidFill>
                  <a:schemeClr val="dk2"/>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cxnSp>
        <p:nvCxnSpPr>
          <p:cNvPr id="37" name="Google Shape;37;p4"/>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38" name="Google Shape;38;p4"/>
          <p:cNvPicPr preferRelativeResize="0"/>
          <p:nvPr/>
        </p:nvPicPr>
        <p:blipFill rotWithShape="1">
          <a:blip r:embed="rId2">
            <a:alphaModFix/>
          </a:blip>
          <a:srcRect b="26304" l="40689" r="0" t="15504"/>
          <a:stretch/>
        </p:blipFill>
        <p:spPr>
          <a:xfrm rot="-5400000">
            <a:off x="66401" y="5868866"/>
            <a:ext cx="589160" cy="192966"/>
          </a:xfrm>
          <a:prstGeom prst="rect">
            <a:avLst/>
          </a:prstGeom>
          <a:noFill/>
          <a:ln>
            <a:noFill/>
          </a:ln>
        </p:spPr>
      </p:pic>
      <p:cxnSp>
        <p:nvCxnSpPr>
          <p:cNvPr id="39" name="Google Shape;39;p4"/>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40" name="Google Shape;40;p4"/>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41" name="Google Shape;41;p4"/>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42" name="Google Shape;42;p4"/>
          <p:cNvPicPr preferRelativeResize="0"/>
          <p:nvPr/>
        </p:nvPicPr>
        <p:blipFill rotWithShape="1">
          <a:blip r:embed="rId2">
            <a:alphaModFix/>
          </a:blip>
          <a:srcRect b="0" l="0" r="64271" t="0"/>
          <a:stretch/>
        </p:blipFill>
        <p:spPr>
          <a:xfrm>
            <a:off x="161858" y="214635"/>
            <a:ext cx="398249" cy="372101"/>
          </a:xfrm>
          <a:prstGeom prst="rect">
            <a:avLst/>
          </a:prstGeom>
          <a:noFill/>
          <a:ln>
            <a:noFill/>
          </a:ln>
        </p:spPr>
      </p:pic>
      <p:cxnSp>
        <p:nvCxnSpPr>
          <p:cNvPr id="43" name="Google Shape;43;p4"/>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44" name="Google Shape;44;p4"/>
          <p:cNvPicPr preferRelativeResize="0"/>
          <p:nvPr/>
        </p:nvPicPr>
        <p:blipFill rotWithShape="1">
          <a:blip r:embed="rId2">
            <a:alphaModFix/>
          </a:blip>
          <a:srcRect b="26304" l="40689" r="0" t="15504"/>
          <a:stretch/>
        </p:blipFill>
        <p:spPr>
          <a:xfrm rot="-5400000">
            <a:off x="66401" y="5868866"/>
            <a:ext cx="589160" cy="192966"/>
          </a:xfrm>
          <a:prstGeom prst="rect">
            <a:avLst/>
          </a:prstGeom>
          <a:noFill/>
          <a:ln>
            <a:noFill/>
          </a:ln>
        </p:spPr>
      </p:pic>
      <p:cxnSp>
        <p:nvCxnSpPr>
          <p:cNvPr id="45" name="Google Shape;45;p4"/>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46" name="Google Shape;46;p4"/>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47" name="Google Shape;47;p4"/>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48" name="Google Shape;48;p4"/>
          <p:cNvPicPr preferRelativeResize="0"/>
          <p:nvPr/>
        </p:nvPicPr>
        <p:blipFill rotWithShape="1">
          <a:blip r:embed="rId2">
            <a:alphaModFix/>
          </a:blip>
          <a:srcRect b="0" l="0" r="64271" t="0"/>
          <a:stretch/>
        </p:blipFill>
        <p:spPr>
          <a:xfrm>
            <a:off x="161858" y="214635"/>
            <a:ext cx="398249" cy="37210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Boxes">
  <p:cSld name="2 Boxes">
    <p:spTree>
      <p:nvGrpSpPr>
        <p:cNvPr id="410" name="Shape 410"/>
        <p:cNvGrpSpPr/>
        <p:nvPr/>
      </p:nvGrpSpPr>
      <p:grpSpPr>
        <a:xfrm>
          <a:off x="0" y="0"/>
          <a:ext cx="0" cy="0"/>
          <a:chOff x="0" y="0"/>
          <a:chExt cx="0" cy="0"/>
        </a:xfrm>
      </p:grpSpPr>
      <p:cxnSp>
        <p:nvCxnSpPr>
          <p:cNvPr id="411" name="Google Shape;411;p32"/>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412" name="Google Shape;412;p32"/>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413" name="Google Shape;413;p32"/>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414" name="Google Shape;414;p32"/>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415" name="Google Shape;415;p32"/>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sp>
        <p:nvSpPr>
          <p:cNvPr id="416" name="Google Shape;416;p32"/>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2"/>
              </a:buClr>
              <a:buSzPts val="2400"/>
              <a:buNone/>
              <a:defRPr b="1" i="0" sz="2400" u="none" cap="none" strike="noStrike">
                <a:solidFill>
                  <a:schemeClr val="dk2"/>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17" name="Google Shape;417;p32"/>
          <p:cNvSpPr txBox="1"/>
          <p:nvPr>
            <p:ph idx="1" type="body"/>
          </p:nvPr>
        </p:nvSpPr>
        <p:spPr>
          <a:xfrm>
            <a:off x="3797338" y="2807623"/>
            <a:ext cx="23775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418" name="Google Shape;418;p32"/>
          <p:cNvSpPr txBox="1"/>
          <p:nvPr>
            <p:ph idx="2" type="body"/>
          </p:nvPr>
        </p:nvSpPr>
        <p:spPr>
          <a:xfrm>
            <a:off x="6635743" y="2807623"/>
            <a:ext cx="23775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419" name="Google Shape;419;p32"/>
          <p:cNvSpPr txBox="1"/>
          <p:nvPr>
            <p:ph idx="3" type="body"/>
          </p:nvPr>
        </p:nvSpPr>
        <p:spPr>
          <a:xfrm>
            <a:off x="3797338" y="1861166"/>
            <a:ext cx="2377500" cy="7275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420" name="Google Shape;420;p32"/>
          <p:cNvSpPr txBox="1"/>
          <p:nvPr>
            <p:ph idx="4" type="body"/>
          </p:nvPr>
        </p:nvSpPr>
        <p:spPr>
          <a:xfrm>
            <a:off x="6635743" y="1861166"/>
            <a:ext cx="2377500" cy="7275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pic>
        <p:nvPicPr>
          <p:cNvPr id="421" name="Google Shape;421;p32"/>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cxnSp>
        <p:nvCxnSpPr>
          <p:cNvPr id="422" name="Google Shape;422;p32"/>
          <p:cNvCxnSpPr/>
          <p:nvPr/>
        </p:nvCxnSpPr>
        <p:spPr>
          <a:xfrm>
            <a:off x="3797338" y="2694423"/>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423" name="Google Shape;423;p32"/>
          <p:cNvCxnSpPr/>
          <p:nvPr/>
        </p:nvCxnSpPr>
        <p:spPr>
          <a:xfrm>
            <a:off x="6635743" y="2694423"/>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424" name="Google Shape;424;p32"/>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425" name="Google Shape;425;p32"/>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426" name="Google Shape;426;p32"/>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427" name="Google Shape;427;p32"/>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428" name="Google Shape;428;p32"/>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429" name="Google Shape;429;p32"/>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cxnSp>
        <p:nvCxnSpPr>
          <p:cNvPr id="430" name="Google Shape;430;p32"/>
          <p:cNvCxnSpPr/>
          <p:nvPr/>
        </p:nvCxnSpPr>
        <p:spPr>
          <a:xfrm>
            <a:off x="3797338" y="2694423"/>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431" name="Google Shape;431;p32"/>
          <p:cNvCxnSpPr/>
          <p:nvPr/>
        </p:nvCxnSpPr>
        <p:spPr>
          <a:xfrm>
            <a:off x="6635743" y="2694423"/>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432" name="Google Shape;432;p32"/>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433" name="Google Shape;433;p32"/>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434" name="Google Shape;434;p32"/>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435" name="Google Shape;435;p32"/>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436" name="Google Shape;436;p32"/>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437" name="Google Shape;437;p32"/>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cxnSp>
        <p:nvCxnSpPr>
          <p:cNvPr id="438" name="Google Shape;438;p32"/>
          <p:cNvCxnSpPr/>
          <p:nvPr/>
        </p:nvCxnSpPr>
        <p:spPr>
          <a:xfrm>
            <a:off x="3797338" y="2694423"/>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439" name="Google Shape;439;p32"/>
          <p:cNvCxnSpPr/>
          <p:nvPr/>
        </p:nvCxnSpPr>
        <p:spPr>
          <a:xfrm>
            <a:off x="6635743" y="2694423"/>
            <a:ext cx="914400" cy="0"/>
          </a:xfrm>
          <a:prstGeom prst="straightConnector1">
            <a:avLst/>
          </a:prstGeom>
          <a:noFill/>
          <a:ln cap="flat" cmpd="sng" w="25400">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
                                        <p:tgtEl>
                                          <p:spTgt spid="4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500"/>
                                        <p:tgtEl>
                                          <p:spTgt spid="43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500"/>
                                        <p:tgtEl>
                                          <p:spTgt spid="43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5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Boxes">
  <p:cSld name="3 Boxes">
    <p:spTree>
      <p:nvGrpSpPr>
        <p:cNvPr id="440" name="Shape 440"/>
        <p:cNvGrpSpPr/>
        <p:nvPr/>
      </p:nvGrpSpPr>
      <p:grpSpPr>
        <a:xfrm>
          <a:off x="0" y="0"/>
          <a:ext cx="0" cy="0"/>
          <a:chOff x="0" y="0"/>
          <a:chExt cx="0" cy="0"/>
        </a:xfrm>
      </p:grpSpPr>
      <p:cxnSp>
        <p:nvCxnSpPr>
          <p:cNvPr id="441" name="Google Shape;441;p33"/>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442" name="Google Shape;442;p33"/>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443" name="Google Shape;443;p33"/>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444" name="Google Shape;444;p33"/>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445" name="Google Shape;445;p33"/>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sp>
        <p:nvSpPr>
          <p:cNvPr id="446" name="Google Shape;446;p33"/>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2"/>
              </a:buClr>
              <a:buSzPts val="2400"/>
              <a:buNone/>
              <a:defRPr b="1" i="0" sz="2400" u="none" cap="none" strike="noStrike">
                <a:solidFill>
                  <a:schemeClr val="dk2"/>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47" name="Google Shape;447;p33"/>
          <p:cNvSpPr txBox="1"/>
          <p:nvPr>
            <p:ph idx="1" type="body"/>
          </p:nvPr>
        </p:nvSpPr>
        <p:spPr>
          <a:xfrm>
            <a:off x="2389955" y="2807623"/>
            <a:ext cx="23775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448" name="Google Shape;448;p33"/>
          <p:cNvSpPr txBox="1"/>
          <p:nvPr>
            <p:ph idx="2" type="body"/>
          </p:nvPr>
        </p:nvSpPr>
        <p:spPr>
          <a:xfrm>
            <a:off x="5228360" y="2807623"/>
            <a:ext cx="23775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449" name="Google Shape;449;p33"/>
          <p:cNvSpPr txBox="1"/>
          <p:nvPr>
            <p:ph idx="3" type="body"/>
          </p:nvPr>
        </p:nvSpPr>
        <p:spPr>
          <a:xfrm>
            <a:off x="8062206" y="2807623"/>
            <a:ext cx="23775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450" name="Google Shape;450;p33"/>
          <p:cNvSpPr txBox="1"/>
          <p:nvPr>
            <p:ph idx="4" type="body"/>
          </p:nvPr>
        </p:nvSpPr>
        <p:spPr>
          <a:xfrm>
            <a:off x="2389955" y="1861165"/>
            <a:ext cx="2377500" cy="7275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451" name="Google Shape;451;p33"/>
          <p:cNvSpPr txBox="1"/>
          <p:nvPr>
            <p:ph idx="5" type="body"/>
          </p:nvPr>
        </p:nvSpPr>
        <p:spPr>
          <a:xfrm>
            <a:off x="5228360" y="1861165"/>
            <a:ext cx="2377500" cy="7275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452" name="Google Shape;452;p33"/>
          <p:cNvSpPr txBox="1"/>
          <p:nvPr>
            <p:ph idx="6" type="body"/>
          </p:nvPr>
        </p:nvSpPr>
        <p:spPr>
          <a:xfrm>
            <a:off x="8062206" y="1861165"/>
            <a:ext cx="2377500" cy="7275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pic>
        <p:nvPicPr>
          <p:cNvPr id="453" name="Google Shape;453;p33"/>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cxnSp>
        <p:nvCxnSpPr>
          <p:cNvPr id="454" name="Google Shape;454;p33"/>
          <p:cNvCxnSpPr/>
          <p:nvPr/>
        </p:nvCxnSpPr>
        <p:spPr>
          <a:xfrm>
            <a:off x="2389955" y="2713304"/>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455" name="Google Shape;455;p33"/>
          <p:cNvCxnSpPr/>
          <p:nvPr/>
        </p:nvCxnSpPr>
        <p:spPr>
          <a:xfrm>
            <a:off x="5228360" y="2713304"/>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456" name="Google Shape;456;p33"/>
          <p:cNvCxnSpPr/>
          <p:nvPr/>
        </p:nvCxnSpPr>
        <p:spPr>
          <a:xfrm>
            <a:off x="8062206" y="2713304"/>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457" name="Google Shape;457;p33"/>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458" name="Google Shape;458;p33"/>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459" name="Google Shape;459;p33"/>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460" name="Google Shape;460;p33"/>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461" name="Google Shape;461;p33"/>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462" name="Google Shape;462;p33"/>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cxnSp>
        <p:nvCxnSpPr>
          <p:cNvPr id="463" name="Google Shape;463;p33"/>
          <p:cNvCxnSpPr/>
          <p:nvPr/>
        </p:nvCxnSpPr>
        <p:spPr>
          <a:xfrm>
            <a:off x="2389955" y="2713304"/>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464" name="Google Shape;464;p33"/>
          <p:cNvCxnSpPr/>
          <p:nvPr/>
        </p:nvCxnSpPr>
        <p:spPr>
          <a:xfrm>
            <a:off x="5228360" y="2713304"/>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465" name="Google Shape;465;p33"/>
          <p:cNvCxnSpPr/>
          <p:nvPr/>
        </p:nvCxnSpPr>
        <p:spPr>
          <a:xfrm>
            <a:off x="8062206" y="2713304"/>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466" name="Google Shape;466;p33"/>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467" name="Google Shape;467;p33"/>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468" name="Google Shape;468;p33"/>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469" name="Google Shape;469;p33"/>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470" name="Google Shape;470;p33"/>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471" name="Google Shape;471;p33"/>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cxnSp>
        <p:nvCxnSpPr>
          <p:cNvPr id="472" name="Google Shape;472;p33"/>
          <p:cNvCxnSpPr/>
          <p:nvPr/>
        </p:nvCxnSpPr>
        <p:spPr>
          <a:xfrm>
            <a:off x="2389955" y="2713304"/>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473" name="Google Shape;473;p33"/>
          <p:cNvCxnSpPr/>
          <p:nvPr/>
        </p:nvCxnSpPr>
        <p:spPr>
          <a:xfrm>
            <a:off x="5228360" y="2713304"/>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474" name="Google Shape;474;p33"/>
          <p:cNvCxnSpPr/>
          <p:nvPr/>
        </p:nvCxnSpPr>
        <p:spPr>
          <a:xfrm>
            <a:off x="8062206" y="2713304"/>
            <a:ext cx="914400" cy="0"/>
          </a:xfrm>
          <a:prstGeom prst="straightConnector1">
            <a:avLst/>
          </a:prstGeom>
          <a:noFill/>
          <a:ln cap="flat" cmpd="sng" w="25400">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500"/>
                                        <p:tgtEl>
                                          <p:spTgt spid="45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500"/>
                                        <p:tgtEl>
                                          <p:spTgt spid="4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500"/>
                                        <p:tgtEl>
                                          <p:spTgt spid="45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500"/>
                                        <p:tgtEl>
                                          <p:spTgt spid="46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500"/>
                                        <p:tgtEl>
                                          <p:spTgt spid="46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500"/>
                                        <p:tgtEl>
                                          <p:spTgt spid="472"/>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Boxes">
  <p:cSld name="4 Boxes">
    <p:spTree>
      <p:nvGrpSpPr>
        <p:cNvPr id="475" name="Shape 475"/>
        <p:cNvGrpSpPr/>
        <p:nvPr/>
      </p:nvGrpSpPr>
      <p:grpSpPr>
        <a:xfrm>
          <a:off x="0" y="0"/>
          <a:ext cx="0" cy="0"/>
          <a:chOff x="0" y="0"/>
          <a:chExt cx="0" cy="0"/>
        </a:xfrm>
      </p:grpSpPr>
      <p:cxnSp>
        <p:nvCxnSpPr>
          <p:cNvPr id="476" name="Google Shape;476;p34"/>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477" name="Google Shape;477;p34"/>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478" name="Google Shape;478;p34"/>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479" name="Google Shape;479;p34"/>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480" name="Google Shape;480;p34"/>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sp>
        <p:nvSpPr>
          <p:cNvPr id="481" name="Google Shape;481;p34"/>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2"/>
              </a:buClr>
              <a:buSzPts val="2400"/>
              <a:buNone/>
              <a:defRPr b="1" i="0" sz="2400" u="none" cap="none" strike="noStrike">
                <a:solidFill>
                  <a:schemeClr val="dk2"/>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82" name="Google Shape;482;p34"/>
          <p:cNvSpPr txBox="1"/>
          <p:nvPr>
            <p:ph idx="1" type="body"/>
          </p:nvPr>
        </p:nvSpPr>
        <p:spPr>
          <a:xfrm>
            <a:off x="990522" y="2807623"/>
            <a:ext cx="23775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483" name="Google Shape;483;p34"/>
          <p:cNvSpPr txBox="1"/>
          <p:nvPr>
            <p:ph idx="2" type="body"/>
          </p:nvPr>
        </p:nvSpPr>
        <p:spPr>
          <a:xfrm>
            <a:off x="3821347" y="2807623"/>
            <a:ext cx="23775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484" name="Google Shape;484;p34"/>
          <p:cNvSpPr txBox="1"/>
          <p:nvPr>
            <p:ph idx="3" type="body"/>
          </p:nvPr>
        </p:nvSpPr>
        <p:spPr>
          <a:xfrm>
            <a:off x="6652172" y="2807623"/>
            <a:ext cx="23775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485" name="Google Shape;485;p34"/>
          <p:cNvSpPr txBox="1"/>
          <p:nvPr>
            <p:ph idx="4" type="body"/>
          </p:nvPr>
        </p:nvSpPr>
        <p:spPr>
          <a:xfrm>
            <a:off x="9482996" y="2807623"/>
            <a:ext cx="23775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486" name="Google Shape;486;p34"/>
          <p:cNvSpPr txBox="1"/>
          <p:nvPr>
            <p:ph idx="5" type="body"/>
          </p:nvPr>
        </p:nvSpPr>
        <p:spPr>
          <a:xfrm>
            <a:off x="990522" y="1856768"/>
            <a:ext cx="2377500" cy="7314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487" name="Google Shape;487;p34"/>
          <p:cNvSpPr txBox="1"/>
          <p:nvPr>
            <p:ph idx="6" type="body"/>
          </p:nvPr>
        </p:nvSpPr>
        <p:spPr>
          <a:xfrm>
            <a:off x="3821347" y="1856768"/>
            <a:ext cx="2377500" cy="7314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488" name="Google Shape;488;p34"/>
          <p:cNvSpPr txBox="1"/>
          <p:nvPr>
            <p:ph idx="7" type="body"/>
          </p:nvPr>
        </p:nvSpPr>
        <p:spPr>
          <a:xfrm>
            <a:off x="6652172" y="1856768"/>
            <a:ext cx="2377500" cy="7314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489" name="Google Shape;489;p34"/>
          <p:cNvSpPr txBox="1"/>
          <p:nvPr>
            <p:ph idx="8" type="body"/>
          </p:nvPr>
        </p:nvSpPr>
        <p:spPr>
          <a:xfrm>
            <a:off x="9482996" y="1856768"/>
            <a:ext cx="2377500" cy="7314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pic>
        <p:nvPicPr>
          <p:cNvPr id="490" name="Google Shape;490;p34"/>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cxnSp>
        <p:nvCxnSpPr>
          <p:cNvPr id="491" name="Google Shape;491;p34"/>
          <p:cNvCxnSpPr/>
          <p:nvPr/>
        </p:nvCxnSpPr>
        <p:spPr>
          <a:xfrm>
            <a:off x="974619"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492" name="Google Shape;492;p34"/>
          <p:cNvCxnSpPr/>
          <p:nvPr/>
        </p:nvCxnSpPr>
        <p:spPr>
          <a:xfrm>
            <a:off x="3821347"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493" name="Google Shape;493;p34"/>
          <p:cNvCxnSpPr/>
          <p:nvPr/>
        </p:nvCxnSpPr>
        <p:spPr>
          <a:xfrm>
            <a:off x="6652172"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494" name="Google Shape;494;p34"/>
          <p:cNvCxnSpPr/>
          <p:nvPr/>
        </p:nvCxnSpPr>
        <p:spPr>
          <a:xfrm>
            <a:off x="9482996"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495" name="Google Shape;495;p34"/>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496" name="Google Shape;496;p34"/>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497" name="Google Shape;497;p34"/>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498" name="Google Shape;498;p34"/>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499" name="Google Shape;499;p34"/>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500" name="Google Shape;500;p34"/>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cxnSp>
        <p:nvCxnSpPr>
          <p:cNvPr id="501" name="Google Shape;501;p34"/>
          <p:cNvCxnSpPr/>
          <p:nvPr/>
        </p:nvCxnSpPr>
        <p:spPr>
          <a:xfrm>
            <a:off x="974619"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502" name="Google Shape;502;p34"/>
          <p:cNvCxnSpPr/>
          <p:nvPr/>
        </p:nvCxnSpPr>
        <p:spPr>
          <a:xfrm>
            <a:off x="3821347"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503" name="Google Shape;503;p34"/>
          <p:cNvCxnSpPr/>
          <p:nvPr/>
        </p:nvCxnSpPr>
        <p:spPr>
          <a:xfrm>
            <a:off x="6652172"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504" name="Google Shape;504;p34"/>
          <p:cNvCxnSpPr/>
          <p:nvPr/>
        </p:nvCxnSpPr>
        <p:spPr>
          <a:xfrm>
            <a:off x="9482996"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505" name="Google Shape;505;p34"/>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506" name="Google Shape;506;p34"/>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507" name="Google Shape;507;p34"/>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508" name="Google Shape;508;p34"/>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509" name="Google Shape;509;p34"/>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510" name="Google Shape;510;p34"/>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cxnSp>
        <p:nvCxnSpPr>
          <p:cNvPr id="511" name="Google Shape;511;p34"/>
          <p:cNvCxnSpPr/>
          <p:nvPr/>
        </p:nvCxnSpPr>
        <p:spPr>
          <a:xfrm>
            <a:off x="974619"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512" name="Google Shape;512;p34"/>
          <p:cNvCxnSpPr/>
          <p:nvPr/>
        </p:nvCxnSpPr>
        <p:spPr>
          <a:xfrm>
            <a:off x="3821347"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513" name="Google Shape;513;p34"/>
          <p:cNvCxnSpPr/>
          <p:nvPr/>
        </p:nvCxnSpPr>
        <p:spPr>
          <a:xfrm>
            <a:off x="6652172"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514" name="Google Shape;514;p34"/>
          <p:cNvCxnSpPr/>
          <p:nvPr/>
        </p:nvCxnSpPr>
        <p:spPr>
          <a:xfrm>
            <a:off x="9482996" y="2689450"/>
            <a:ext cx="914400" cy="0"/>
          </a:xfrm>
          <a:prstGeom prst="straightConnector1">
            <a:avLst/>
          </a:prstGeom>
          <a:noFill/>
          <a:ln cap="flat" cmpd="sng" w="25400">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500"/>
                                        <p:tgtEl>
                                          <p:spTgt spid="49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500"/>
                                        <p:tgtEl>
                                          <p:spTgt spid="49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500"/>
                                        <p:tgtEl>
                                          <p:spTgt spid="49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500"/>
                                        <p:tgtEl>
                                          <p:spTgt spid="50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500"/>
                                        <p:tgtEl>
                                          <p:spTgt spid="50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500"/>
                                        <p:tgtEl>
                                          <p:spTgt spid="503"/>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500"/>
                                        <p:tgtEl>
                                          <p:spTgt spid="50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500"/>
                                        <p:tgtEl>
                                          <p:spTgt spid="511"/>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500"/>
                                        <p:tgtEl>
                                          <p:spTgt spid="512"/>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500"/>
                                        <p:tgtEl>
                                          <p:spTgt spid="5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Boxes">
  <p:cSld name="5 Boxes">
    <p:spTree>
      <p:nvGrpSpPr>
        <p:cNvPr id="515" name="Shape 515"/>
        <p:cNvGrpSpPr/>
        <p:nvPr/>
      </p:nvGrpSpPr>
      <p:grpSpPr>
        <a:xfrm>
          <a:off x="0" y="0"/>
          <a:ext cx="0" cy="0"/>
          <a:chOff x="0" y="0"/>
          <a:chExt cx="0" cy="0"/>
        </a:xfrm>
      </p:grpSpPr>
      <p:cxnSp>
        <p:nvCxnSpPr>
          <p:cNvPr id="516" name="Google Shape;516;p35"/>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517" name="Google Shape;517;p35"/>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518" name="Google Shape;518;p35"/>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519" name="Google Shape;519;p35"/>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520" name="Google Shape;520;p35"/>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sp>
        <p:nvSpPr>
          <p:cNvPr id="521" name="Google Shape;521;p35"/>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2"/>
              </a:buClr>
              <a:buSzPts val="2400"/>
              <a:buNone/>
              <a:defRPr b="1" i="0" sz="2400" u="none" cap="none" strike="noStrike">
                <a:solidFill>
                  <a:schemeClr val="dk2"/>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522" name="Google Shape;522;p35"/>
          <p:cNvSpPr txBox="1"/>
          <p:nvPr>
            <p:ph idx="1" type="body"/>
          </p:nvPr>
        </p:nvSpPr>
        <p:spPr>
          <a:xfrm>
            <a:off x="974619" y="2807311"/>
            <a:ext cx="20112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523" name="Google Shape;523;p35"/>
          <p:cNvSpPr txBox="1"/>
          <p:nvPr>
            <p:ph idx="2" type="body"/>
          </p:nvPr>
        </p:nvSpPr>
        <p:spPr>
          <a:xfrm>
            <a:off x="3191281" y="2807311"/>
            <a:ext cx="20115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524" name="Google Shape;524;p35"/>
          <p:cNvSpPr txBox="1"/>
          <p:nvPr>
            <p:ph idx="3" type="body"/>
          </p:nvPr>
        </p:nvSpPr>
        <p:spPr>
          <a:xfrm>
            <a:off x="5408178" y="2807311"/>
            <a:ext cx="20139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525" name="Google Shape;525;p35"/>
          <p:cNvSpPr txBox="1"/>
          <p:nvPr>
            <p:ph idx="4" type="body"/>
          </p:nvPr>
        </p:nvSpPr>
        <p:spPr>
          <a:xfrm>
            <a:off x="7627354" y="2807311"/>
            <a:ext cx="20139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526" name="Google Shape;526;p35"/>
          <p:cNvSpPr txBox="1"/>
          <p:nvPr>
            <p:ph idx="5" type="body"/>
          </p:nvPr>
        </p:nvSpPr>
        <p:spPr>
          <a:xfrm>
            <a:off x="974619" y="1856456"/>
            <a:ext cx="2011800" cy="7314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527" name="Google Shape;527;p35"/>
          <p:cNvSpPr txBox="1"/>
          <p:nvPr>
            <p:ph idx="6" type="body"/>
          </p:nvPr>
        </p:nvSpPr>
        <p:spPr>
          <a:xfrm>
            <a:off x="3193153" y="1856456"/>
            <a:ext cx="2011800" cy="7314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528" name="Google Shape;528;p35"/>
          <p:cNvSpPr txBox="1"/>
          <p:nvPr>
            <p:ph idx="7" type="body"/>
          </p:nvPr>
        </p:nvSpPr>
        <p:spPr>
          <a:xfrm>
            <a:off x="5411687" y="1856456"/>
            <a:ext cx="2011800" cy="7314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529" name="Google Shape;529;p35"/>
          <p:cNvSpPr txBox="1"/>
          <p:nvPr>
            <p:ph idx="8" type="body"/>
          </p:nvPr>
        </p:nvSpPr>
        <p:spPr>
          <a:xfrm>
            <a:off x="7630221" y="1856456"/>
            <a:ext cx="2011800" cy="7314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pic>
        <p:nvPicPr>
          <p:cNvPr id="530" name="Google Shape;530;p35"/>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sp>
        <p:nvSpPr>
          <p:cNvPr id="531" name="Google Shape;531;p35"/>
          <p:cNvSpPr txBox="1"/>
          <p:nvPr>
            <p:ph idx="9" type="body"/>
          </p:nvPr>
        </p:nvSpPr>
        <p:spPr>
          <a:xfrm>
            <a:off x="9846534" y="2807311"/>
            <a:ext cx="20139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532" name="Google Shape;532;p35"/>
          <p:cNvSpPr txBox="1"/>
          <p:nvPr>
            <p:ph idx="13" type="body"/>
          </p:nvPr>
        </p:nvSpPr>
        <p:spPr>
          <a:xfrm>
            <a:off x="9848757" y="1856456"/>
            <a:ext cx="2011800" cy="7314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cxnSp>
        <p:nvCxnSpPr>
          <p:cNvPr id="533" name="Google Shape;533;p35"/>
          <p:cNvCxnSpPr/>
          <p:nvPr/>
        </p:nvCxnSpPr>
        <p:spPr>
          <a:xfrm>
            <a:off x="974619"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534" name="Google Shape;534;p35"/>
          <p:cNvCxnSpPr/>
          <p:nvPr/>
        </p:nvCxnSpPr>
        <p:spPr>
          <a:xfrm>
            <a:off x="3191281"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535" name="Google Shape;535;p35"/>
          <p:cNvCxnSpPr/>
          <p:nvPr/>
        </p:nvCxnSpPr>
        <p:spPr>
          <a:xfrm>
            <a:off x="5408178"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536" name="Google Shape;536;p35"/>
          <p:cNvCxnSpPr/>
          <p:nvPr/>
        </p:nvCxnSpPr>
        <p:spPr>
          <a:xfrm>
            <a:off x="7627354"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537" name="Google Shape;537;p35"/>
          <p:cNvCxnSpPr/>
          <p:nvPr/>
        </p:nvCxnSpPr>
        <p:spPr>
          <a:xfrm>
            <a:off x="9846534"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538" name="Google Shape;538;p35"/>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539" name="Google Shape;539;p35"/>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540" name="Google Shape;540;p35"/>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541" name="Google Shape;541;p35"/>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542" name="Google Shape;542;p35"/>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543" name="Google Shape;543;p35"/>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cxnSp>
        <p:nvCxnSpPr>
          <p:cNvPr id="544" name="Google Shape;544;p35"/>
          <p:cNvCxnSpPr/>
          <p:nvPr/>
        </p:nvCxnSpPr>
        <p:spPr>
          <a:xfrm>
            <a:off x="974619"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545" name="Google Shape;545;p35"/>
          <p:cNvCxnSpPr/>
          <p:nvPr/>
        </p:nvCxnSpPr>
        <p:spPr>
          <a:xfrm>
            <a:off x="3191281"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546" name="Google Shape;546;p35"/>
          <p:cNvCxnSpPr/>
          <p:nvPr/>
        </p:nvCxnSpPr>
        <p:spPr>
          <a:xfrm>
            <a:off x="5408178"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547" name="Google Shape;547;p35"/>
          <p:cNvCxnSpPr/>
          <p:nvPr/>
        </p:nvCxnSpPr>
        <p:spPr>
          <a:xfrm>
            <a:off x="7627354"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548" name="Google Shape;548;p35"/>
          <p:cNvCxnSpPr/>
          <p:nvPr/>
        </p:nvCxnSpPr>
        <p:spPr>
          <a:xfrm>
            <a:off x="9846534"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549" name="Google Shape;549;p35"/>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550" name="Google Shape;550;p35"/>
          <p:cNvPicPr preferRelativeResize="0"/>
          <p:nvPr/>
        </p:nvPicPr>
        <p:blipFill rotWithShape="1">
          <a:blip r:embed="rId2">
            <a:alphaModFix/>
          </a:blip>
          <a:srcRect b="26302" l="40688" r="0" t="15507"/>
          <a:stretch/>
        </p:blipFill>
        <p:spPr>
          <a:xfrm rot="-5400000">
            <a:off x="66401" y="5868866"/>
            <a:ext cx="589160" cy="192966"/>
          </a:xfrm>
          <a:prstGeom prst="rect">
            <a:avLst/>
          </a:prstGeom>
          <a:noFill/>
          <a:ln>
            <a:noFill/>
          </a:ln>
        </p:spPr>
      </p:pic>
      <p:cxnSp>
        <p:nvCxnSpPr>
          <p:cNvPr id="551" name="Google Shape;551;p35"/>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552" name="Google Shape;552;p35"/>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553" name="Google Shape;553;p35"/>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554" name="Google Shape;554;p35"/>
          <p:cNvPicPr preferRelativeResize="0"/>
          <p:nvPr/>
        </p:nvPicPr>
        <p:blipFill rotWithShape="1">
          <a:blip r:embed="rId2">
            <a:alphaModFix/>
          </a:blip>
          <a:srcRect b="0" l="0" r="64269" t="0"/>
          <a:stretch/>
        </p:blipFill>
        <p:spPr>
          <a:xfrm>
            <a:off x="161858" y="214635"/>
            <a:ext cx="398249" cy="372101"/>
          </a:xfrm>
          <a:prstGeom prst="rect">
            <a:avLst/>
          </a:prstGeom>
          <a:noFill/>
          <a:ln>
            <a:noFill/>
          </a:ln>
        </p:spPr>
      </p:pic>
      <p:cxnSp>
        <p:nvCxnSpPr>
          <p:cNvPr id="555" name="Google Shape;555;p35"/>
          <p:cNvCxnSpPr/>
          <p:nvPr/>
        </p:nvCxnSpPr>
        <p:spPr>
          <a:xfrm>
            <a:off x="974619"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556" name="Google Shape;556;p35"/>
          <p:cNvCxnSpPr/>
          <p:nvPr/>
        </p:nvCxnSpPr>
        <p:spPr>
          <a:xfrm>
            <a:off x="3191281"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557" name="Google Shape;557;p35"/>
          <p:cNvCxnSpPr/>
          <p:nvPr/>
        </p:nvCxnSpPr>
        <p:spPr>
          <a:xfrm>
            <a:off x="5408178"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558" name="Google Shape;558;p35"/>
          <p:cNvCxnSpPr/>
          <p:nvPr/>
        </p:nvCxnSpPr>
        <p:spPr>
          <a:xfrm>
            <a:off x="7627354" y="2689450"/>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559" name="Google Shape;559;p35"/>
          <p:cNvCxnSpPr/>
          <p:nvPr/>
        </p:nvCxnSpPr>
        <p:spPr>
          <a:xfrm>
            <a:off x="9846534" y="2689450"/>
            <a:ext cx="914400" cy="0"/>
          </a:xfrm>
          <a:prstGeom prst="straightConnector1">
            <a:avLst/>
          </a:prstGeom>
          <a:noFill/>
          <a:ln cap="flat" cmpd="sng" w="25400">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500"/>
                                        <p:tgtEl>
                                          <p:spTgt spid="53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500"/>
                                        <p:tgtEl>
                                          <p:spTgt spid="53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500"/>
                                        <p:tgtEl>
                                          <p:spTgt spid="53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500"/>
                                        <p:tgtEl>
                                          <p:spTgt spid="53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500"/>
                                        <p:tgtEl>
                                          <p:spTgt spid="53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500"/>
                                        <p:tgtEl>
                                          <p:spTgt spid="54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500"/>
                                        <p:tgtEl>
                                          <p:spTgt spid="545"/>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500"/>
                                        <p:tgtEl>
                                          <p:spTgt spid="546"/>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500"/>
                                        <p:tgtEl>
                                          <p:spTgt spid="547"/>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500"/>
                                        <p:tgtEl>
                                          <p:spTgt spid="548"/>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500"/>
                                        <p:tgtEl>
                                          <p:spTgt spid="557"/>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500"/>
                                        <p:tgtEl>
                                          <p:spTgt spid="558"/>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500"/>
                                        <p:tgtEl>
                                          <p:spTgt spid="5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 4">
  <p:cSld name="Section Head 4">
    <p:spTree>
      <p:nvGrpSpPr>
        <p:cNvPr id="560" name="Shape 560"/>
        <p:cNvGrpSpPr/>
        <p:nvPr/>
      </p:nvGrpSpPr>
      <p:grpSpPr>
        <a:xfrm>
          <a:off x="0" y="0"/>
          <a:ext cx="0" cy="0"/>
          <a:chOff x="0" y="0"/>
          <a:chExt cx="0" cy="0"/>
        </a:xfrm>
      </p:grpSpPr>
      <p:sp>
        <p:nvSpPr>
          <p:cNvPr id="561" name="Google Shape;561;p36"/>
          <p:cNvSpPr/>
          <p:nvPr/>
        </p:nvSpPr>
        <p:spPr>
          <a:xfrm>
            <a:off x="0" y="1"/>
            <a:ext cx="12237900" cy="6858000"/>
          </a:xfrm>
          <a:prstGeom prst="rect">
            <a:avLst/>
          </a:prstGeom>
          <a:solidFill>
            <a:srgbClr val="30303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62" name="Google Shape;562;p36"/>
          <p:cNvPicPr preferRelativeResize="0"/>
          <p:nvPr/>
        </p:nvPicPr>
        <p:blipFill rotWithShape="1">
          <a:blip r:embed="rId2">
            <a:alphaModFix/>
          </a:blip>
          <a:srcRect b="0" l="0" r="0" t="0"/>
          <a:stretch/>
        </p:blipFill>
        <p:spPr>
          <a:xfrm>
            <a:off x="6198674" y="0"/>
            <a:ext cx="4955637" cy="4760582"/>
          </a:xfrm>
          <a:prstGeom prst="rect">
            <a:avLst/>
          </a:prstGeom>
          <a:noFill/>
          <a:ln>
            <a:noFill/>
          </a:ln>
        </p:spPr>
      </p:pic>
      <p:sp>
        <p:nvSpPr>
          <p:cNvPr id="563" name="Google Shape;563;p36"/>
          <p:cNvSpPr txBox="1"/>
          <p:nvPr>
            <p:ph idx="11" type="ftr"/>
          </p:nvPr>
        </p:nvSpPr>
        <p:spPr>
          <a:xfrm>
            <a:off x="838200" y="6356350"/>
            <a:ext cx="25119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pic>
        <p:nvPicPr>
          <p:cNvPr id="564" name="Google Shape;564;p36"/>
          <p:cNvPicPr preferRelativeResize="0"/>
          <p:nvPr/>
        </p:nvPicPr>
        <p:blipFill rotWithShape="1">
          <a:blip r:embed="rId3">
            <a:alphaModFix/>
          </a:blip>
          <a:srcRect b="0" l="0" r="0" t="0"/>
          <a:stretch/>
        </p:blipFill>
        <p:spPr>
          <a:xfrm>
            <a:off x="8492566" y="3040529"/>
            <a:ext cx="5323490" cy="5268194"/>
          </a:xfrm>
          <a:prstGeom prst="rect">
            <a:avLst/>
          </a:prstGeom>
          <a:noFill/>
          <a:ln>
            <a:noFill/>
          </a:ln>
        </p:spPr>
      </p:pic>
      <p:sp>
        <p:nvSpPr>
          <p:cNvPr id="565" name="Google Shape;565;p36"/>
          <p:cNvSpPr txBox="1"/>
          <p:nvPr>
            <p:ph type="ctrTitle"/>
          </p:nvPr>
        </p:nvSpPr>
        <p:spPr>
          <a:xfrm>
            <a:off x="793750" y="3040525"/>
            <a:ext cx="7961400" cy="903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4800"/>
              <a:buFont typeface="Calibri"/>
              <a:buNone/>
              <a:defRPr b="1" i="0" sz="4800" u="none" cap="none" strike="noStrike">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566" name="Google Shape;566;p36"/>
          <p:cNvSpPr txBox="1"/>
          <p:nvPr>
            <p:ph idx="1" type="body"/>
          </p:nvPr>
        </p:nvSpPr>
        <p:spPr>
          <a:xfrm>
            <a:off x="793750" y="4061119"/>
            <a:ext cx="6778500" cy="867900"/>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indent="-228600" lvl="1" marL="914400" marR="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indent="-228600" lvl="2" marL="1371600" marR="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indent="-228600" lvl="3" marL="1828800" marR="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indent="-228600" lvl="4" marL="2286000" marR="0" algn="l">
              <a:lnSpc>
                <a:spcPct val="9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pic>
        <p:nvPicPr>
          <p:cNvPr id="567" name="Google Shape;567;p36"/>
          <p:cNvPicPr preferRelativeResize="0"/>
          <p:nvPr/>
        </p:nvPicPr>
        <p:blipFill rotWithShape="1">
          <a:blip r:embed="rId4">
            <a:alphaModFix/>
          </a:blip>
          <a:srcRect b="0" l="0" r="0" t="0"/>
          <a:stretch/>
        </p:blipFill>
        <p:spPr>
          <a:xfrm>
            <a:off x="660617" y="1019598"/>
            <a:ext cx="2416495" cy="8711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 and Content">
  <p:cSld name="6_Title and Content">
    <p:spTree>
      <p:nvGrpSpPr>
        <p:cNvPr id="568" name="Shape 568"/>
        <p:cNvGrpSpPr/>
        <p:nvPr/>
      </p:nvGrpSpPr>
      <p:grpSpPr>
        <a:xfrm>
          <a:off x="0" y="0"/>
          <a:ext cx="0" cy="0"/>
          <a:chOff x="0" y="0"/>
          <a:chExt cx="0" cy="0"/>
        </a:xfrm>
      </p:grpSpPr>
      <p:sp>
        <p:nvSpPr>
          <p:cNvPr id="569" name="Google Shape;569;p37"/>
          <p:cNvSpPr txBox="1"/>
          <p:nvPr>
            <p:ph idx="1" type="body"/>
          </p:nvPr>
        </p:nvSpPr>
        <p:spPr>
          <a:xfrm>
            <a:off x="609600" y="1270660"/>
            <a:ext cx="10972800" cy="4797600"/>
          </a:xfrm>
          <a:prstGeom prst="rect">
            <a:avLst/>
          </a:prstGeom>
          <a:noFill/>
          <a:ln>
            <a:noFill/>
          </a:ln>
        </p:spPr>
        <p:txBody>
          <a:bodyPr anchorCtr="0" anchor="t" bIns="91425" lIns="91425" spcFirstLastPara="1" rIns="91425" wrap="square" tIns="91425">
            <a:noAutofit/>
          </a:bodyPr>
          <a:lstStyle>
            <a:lvl1pPr indent="-317500" lvl="0" marL="457200" marR="0" algn="l">
              <a:lnSpc>
                <a:spcPct val="100000"/>
              </a:lnSpc>
              <a:spcBef>
                <a:spcPts val="280"/>
              </a:spcBef>
              <a:spcAft>
                <a:spcPts val="0"/>
              </a:spcAft>
              <a:buClr>
                <a:srgbClr val="3C3C3C"/>
              </a:buClr>
              <a:buSzPts val="1400"/>
              <a:buFont typeface="Arial"/>
              <a:buChar char="•"/>
              <a:defRPr b="0" i="0" sz="1400" u="none" cap="none" strike="noStrike">
                <a:solidFill>
                  <a:srgbClr val="3C3C3C"/>
                </a:solidFill>
                <a:latin typeface="Arial"/>
                <a:ea typeface="Arial"/>
                <a:cs typeface="Arial"/>
                <a:sym typeface="Arial"/>
              </a:defRPr>
            </a:lvl1pPr>
            <a:lvl2pPr indent="-313245" lvl="1" marL="914400" marR="0" algn="l">
              <a:lnSpc>
                <a:spcPct val="100000"/>
              </a:lnSpc>
              <a:spcBef>
                <a:spcPts val="267"/>
              </a:spcBef>
              <a:spcAft>
                <a:spcPts val="0"/>
              </a:spcAft>
              <a:buClr>
                <a:schemeClr val="accent5"/>
              </a:buClr>
              <a:buSzPts val="1333"/>
              <a:buFont typeface="Arial"/>
              <a:buChar char="–"/>
              <a:defRPr b="0" i="0" sz="1333" u="none" cap="none" strike="noStrike">
                <a:solidFill>
                  <a:schemeClr val="accent5"/>
                </a:solidFill>
                <a:latin typeface="Arial"/>
                <a:ea typeface="Arial"/>
                <a:cs typeface="Arial"/>
                <a:sym typeface="Arial"/>
              </a:defRPr>
            </a:lvl2pPr>
            <a:lvl3pPr indent="-304800" lvl="2" marL="13716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Arial"/>
                <a:ea typeface="Arial"/>
                <a:cs typeface="Arial"/>
                <a:sym typeface="Arial"/>
              </a:defRPr>
            </a:lvl3pPr>
            <a:lvl4pPr indent="-296354" lvl="3" marL="1828800" marR="0" algn="l">
              <a:lnSpc>
                <a:spcPct val="100000"/>
              </a:lnSpc>
              <a:spcBef>
                <a:spcPts val="213"/>
              </a:spcBef>
              <a:spcAft>
                <a:spcPts val="0"/>
              </a:spcAft>
              <a:buClr>
                <a:schemeClr val="accent5"/>
              </a:buClr>
              <a:buSzPts val="1067"/>
              <a:buFont typeface="Arial"/>
              <a:buChar char="–"/>
              <a:defRPr b="0" i="0" sz="1067" u="none" cap="none" strike="noStrike">
                <a:solidFill>
                  <a:schemeClr val="accent5"/>
                </a:solidFill>
                <a:latin typeface="Arial"/>
                <a:ea typeface="Arial"/>
                <a:cs typeface="Arial"/>
                <a:sym typeface="Arial"/>
              </a:defRPr>
            </a:lvl4pPr>
            <a:lvl5pPr indent="-296354" lvl="4" marL="2286000" marR="0" algn="l">
              <a:lnSpc>
                <a:spcPct val="100000"/>
              </a:lnSpc>
              <a:spcBef>
                <a:spcPts val="213"/>
              </a:spcBef>
              <a:spcAft>
                <a:spcPts val="0"/>
              </a:spcAft>
              <a:buClr>
                <a:schemeClr val="accent5"/>
              </a:buClr>
              <a:buSzPts val="1067"/>
              <a:buFont typeface="Arial"/>
              <a:buChar char="»"/>
              <a:defRPr b="0" i="0" sz="1067" u="none" cap="none" strike="noStrike">
                <a:solidFill>
                  <a:schemeClr val="accent5"/>
                </a:solidFill>
                <a:latin typeface="Arial"/>
                <a:ea typeface="Arial"/>
                <a:cs typeface="Arial"/>
                <a:sym typeface="Arial"/>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570" name="Google Shape;570;p37"/>
          <p:cNvSpPr txBox="1"/>
          <p:nvPr>
            <p:ph type="title"/>
          </p:nvPr>
        </p:nvSpPr>
        <p:spPr>
          <a:xfrm>
            <a:off x="609600" y="396986"/>
            <a:ext cx="9330000" cy="372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600"/>
              <a:buFont typeface="Arial"/>
              <a:buNone/>
              <a:defRPr b="1" i="0" sz="16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cxnSp>
        <p:nvCxnSpPr>
          <p:cNvPr id="571" name="Google Shape;571;p37"/>
          <p:cNvCxnSpPr/>
          <p:nvPr/>
        </p:nvCxnSpPr>
        <p:spPr>
          <a:xfrm>
            <a:off x="609600" y="916996"/>
            <a:ext cx="10972800" cy="0"/>
          </a:xfrm>
          <a:prstGeom prst="straightConnector1">
            <a:avLst/>
          </a:prstGeom>
          <a:noFill/>
          <a:ln cap="flat" cmpd="sng" w="12700">
            <a:solidFill>
              <a:srgbClr val="FEFEFE"/>
            </a:solidFill>
            <a:prstDash val="solid"/>
            <a:round/>
            <a:headEnd len="sm" w="sm" type="none"/>
            <a:tailEnd len="sm" w="sm" type="none"/>
          </a:ln>
        </p:spPr>
      </p:cxnSp>
      <p:pic>
        <p:nvPicPr>
          <p:cNvPr id="572" name="Google Shape;572;p37"/>
          <p:cNvPicPr preferRelativeResize="0"/>
          <p:nvPr/>
        </p:nvPicPr>
        <p:blipFill rotWithShape="1">
          <a:blip r:embed="rId2">
            <a:alphaModFix/>
          </a:blip>
          <a:srcRect b="0" l="0" r="0" t="0"/>
          <a:stretch/>
        </p:blipFill>
        <p:spPr>
          <a:xfrm>
            <a:off x="10472509" y="401303"/>
            <a:ext cx="1095631" cy="365760"/>
          </a:xfrm>
          <a:prstGeom prst="rect">
            <a:avLst/>
          </a:prstGeom>
          <a:noFill/>
          <a:ln>
            <a:noFill/>
          </a:ln>
        </p:spPr>
      </p:pic>
      <p:sp>
        <p:nvSpPr>
          <p:cNvPr id="573" name="Google Shape;573;p37"/>
          <p:cNvSpPr txBox="1"/>
          <p:nvPr/>
        </p:nvSpPr>
        <p:spPr>
          <a:xfrm>
            <a:off x="11177444" y="6438658"/>
            <a:ext cx="390600" cy="184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FEFEFE"/>
                </a:solidFill>
                <a:latin typeface="Arial"/>
                <a:ea typeface="Arial"/>
                <a:cs typeface="Arial"/>
                <a:sym typeface="Arial"/>
              </a:rPr>
              <a:t>‹#›</a:t>
            </a:fld>
            <a:endParaRPr b="0" i="0" sz="1200" u="none" cap="none" strike="noStrike">
              <a:solidFill>
                <a:srgbClr val="FEFEFE"/>
              </a:solidFill>
              <a:latin typeface="Arial"/>
              <a:ea typeface="Arial"/>
              <a:cs typeface="Arial"/>
              <a:sym typeface="Arial"/>
            </a:endParaRPr>
          </a:p>
        </p:txBody>
      </p:sp>
      <p:cxnSp>
        <p:nvCxnSpPr>
          <p:cNvPr id="574" name="Google Shape;574;p37"/>
          <p:cNvCxnSpPr/>
          <p:nvPr/>
        </p:nvCxnSpPr>
        <p:spPr>
          <a:xfrm flipH="1" rot="10800000">
            <a:off x="609600" y="6228150"/>
            <a:ext cx="10972800" cy="1200"/>
          </a:xfrm>
          <a:prstGeom prst="straightConnector1">
            <a:avLst/>
          </a:prstGeom>
          <a:noFill/>
          <a:ln cap="flat" cmpd="sng" w="50800">
            <a:solidFill>
              <a:schemeClr val="lt1"/>
            </a:solidFill>
            <a:prstDash val="solid"/>
            <a:round/>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575" name="Shape 575"/>
        <p:cNvGrpSpPr/>
        <p:nvPr/>
      </p:nvGrpSpPr>
      <p:grpSpPr>
        <a:xfrm>
          <a:off x="0" y="0"/>
          <a:ext cx="0" cy="0"/>
          <a:chOff x="0" y="0"/>
          <a:chExt cx="0" cy="0"/>
        </a:xfrm>
      </p:grpSpPr>
      <p:sp>
        <p:nvSpPr>
          <p:cNvPr id="576" name="Google Shape;576;p38"/>
          <p:cNvSpPr txBox="1"/>
          <p:nvPr>
            <p:ph type="title"/>
          </p:nvPr>
        </p:nvSpPr>
        <p:spPr>
          <a:xfrm>
            <a:off x="609600" y="396986"/>
            <a:ext cx="9330000" cy="372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1600"/>
              <a:buFont typeface="Arial"/>
              <a:buNone/>
              <a:defRPr b="1" sz="16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577" name="Google Shape;577;p38"/>
          <p:cNvCxnSpPr/>
          <p:nvPr/>
        </p:nvCxnSpPr>
        <p:spPr>
          <a:xfrm>
            <a:off x="609600" y="916996"/>
            <a:ext cx="10972800" cy="0"/>
          </a:xfrm>
          <a:prstGeom prst="straightConnector1">
            <a:avLst/>
          </a:prstGeom>
          <a:noFill/>
          <a:ln cap="flat" cmpd="sng" w="12700">
            <a:solidFill>
              <a:srgbClr val="FEFEFE"/>
            </a:solidFill>
            <a:prstDash val="solid"/>
            <a:round/>
            <a:headEnd len="sm" w="sm" type="none"/>
            <a:tailEnd len="sm" w="sm" type="none"/>
          </a:ln>
        </p:spPr>
      </p:cxnSp>
      <p:pic>
        <p:nvPicPr>
          <p:cNvPr id="578" name="Google Shape;578;p38"/>
          <p:cNvPicPr preferRelativeResize="0"/>
          <p:nvPr/>
        </p:nvPicPr>
        <p:blipFill rotWithShape="1">
          <a:blip r:embed="rId2">
            <a:alphaModFix/>
          </a:blip>
          <a:srcRect b="0" l="0" r="0" t="0"/>
          <a:stretch/>
        </p:blipFill>
        <p:spPr>
          <a:xfrm>
            <a:off x="10472509" y="401303"/>
            <a:ext cx="1095631" cy="365760"/>
          </a:xfrm>
          <a:prstGeom prst="rect">
            <a:avLst/>
          </a:prstGeom>
          <a:noFill/>
          <a:ln>
            <a:noFill/>
          </a:ln>
        </p:spPr>
      </p:pic>
      <p:sp>
        <p:nvSpPr>
          <p:cNvPr id="579" name="Google Shape;579;p38"/>
          <p:cNvSpPr txBox="1"/>
          <p:nvPr/>
        </p:nvSpPr>
        <p:spPr>
          <a:xfrm>
            <a:off x="11177444" y="6438658"/>
            <a:ext cx="390600" cy="184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FEFEFE"/>
                </a:solidFill>
                <a:latin typeface="Arial"/>
                <a:ea typeface="Arial"/>
                <a:cs typeface="Arial"/>
                <a:sym typeface="Arial"/>
              </a:rPr>
              <a:t>‹#›</a:t>
            </a:fld>
            <a:endParaRPr b="0" i="0" sz="1200" u="none" cap="none" strike="noStrike">
              <a:solidFill>
                <a:srgbClr val="FEFEFE"/>
              </a:solidFill>
              <a:latin typeface="Arial"/>
              <a:ea typeface="Arial"/>
              <a:cs typeface="Arial"/>
              <a:sym typeface="Arial"/>
            </a:endParaRPr>
          </a:p>
        </p:txBody>
      </p:sp>
      <p:cxnSp>
        <p:nvCxnSpPr>
          <p:cNvPr id="580" name="Google Shape;580;p38"/>
          <p:cNvCxnSpPr/>
          <p:nvPr/>
        </p:nvCxnSpPr>
        <p:spPr>
          <a:xfrm flipH="1" rot="10800000">
            <a:off x="609600" y="6228150"/>
            <a:ext cx="10972800" cy="1200"/>
          </a:xfrm>
          <a:prstGeom prst="straightConnector1">
            <a:avLst/>
          </a:prstGeom>
          <a:noFill/>
          <a:ln cap="flat" cmpd="sng" w="50800">
            <a:solidFill>
              <a:schemeClr val="lt1"/>
            </a:solidFill>
            <a:prstDash val="solid"/>
            <a:round/>
            <a:headEnd len="sm" w="sm" type="none"/>
            <a:tailEnd len="sm" w="sm"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581" name="Shape 581"/>
        <p:cNvGrpSpPr/>
        <p:nvPr/>
      </p:nvGrpSpPr>
      <p:grpSpPr>
        <a:xfrm>
          <a:off x="0" y="0"/>
          <a:ext cx="0" cy="0"/>
          <a:chOff x="0" y="0"/>
          <a:chExt cx="0" cy="0"/>
        </a:xfrm>
      </p:grpSpPr>
      <p:sp>
        <p:nvSpPr>
          <p:cNvPr id="582" name="Google Shape;582;p39"/>
          <p:cNvSpPr/>
          <p:nvPr>
            <p:ph idx="2" type="pic"/>
          </p:nvPr>
        </p:nvSpPr>
        <p:spPr>
          <a:xfrm>
            <a:off x="6044116" y="0"/>
            <a:ext cx="6147900" cy="68580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rgbClr val="D8D8D8"/>
              </a:buClr>
              <a:buSzPts val="2000"/>
              <a:buFont typeface="Arial"/>
              <a:buNone/>
              <a:defRPr b="0" i="0" sz="2000" u="none" cap="none" strike="noStrike">
                <a:solidFill>
                  <a:srgbClr val="D8D8D8"/>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Custom Layout">
  <p:cSld name="6_Custom Layout">
    <p:spTree>
      <p:nvGrpSpPr>
        <p:cNvPr id="583" name="Shape 583"/>
        <p:cNvGrpSpPr/>
        <p:nvPr/>
      </p:nvGrpSpPr>
      <p:grpSpPr>
        <a:xfrm>
          <a:off x="0" y="0"/>
          <a:ext cx="0" cy="0"/>
          <a:chOff x="0" y="0"/>
          <a:chExt cx="0" cy="0"/>
        </a:xfrm>
      </p:grpSpPr>
      <p:sp>
        <p:nvSpPr>
          <p:cNvPr id="584" name="Google Shape;584;p40"/>
          <p:cNvSpPr/>
          <p:nvPr>
            <p:ph idx="2" type="pic"/>
          </p:nvPr>
        </p:nvSpPr>
        <p:spPr>
          <a:xfrm>
            <a:off x="4659086" y="0"/>
            <a:ext cx="7533000" cy="6858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lvl="3"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lvl="6"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lvl="7"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lvl="8"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and Content">
  <p:cSld name="4_Title and Content">
    <p:spTree>
      <p:nvGrpSpPr>
        <p:cNvPr id="588" name="Shape 588"/>
        <p:cNvGrpSpPr/>
        <p:nvPr/>
      </p:nvGrpSpPr>
      <p:grpSpPr>
        <a:xfrm>
          <a:off x="0" y="0"/>
          <a:ext cx="0" cy="0"/>
          <a:chOff x="0" y="0"/>
          <a:chExt cx="0" cy="0"/>
        </a:xfrm>
      </p:grpSpPr>
      <p:cxnSp>
        <p:nvCxnSpPr>
          <p:cNvPr id="589" name="Google Shape;589;p42"/>
          <p:cNvCxnSpPr/>
          <p:nvPr/>
        </p:nvCxnSpPr>
        <p:spPr>
          <a:xfrm flipH="1" rot="10800000">
            <a:off x="609600" y="6228150"/>
            <a:ext cx="10972800" cy="1200"/>
          </a:xfrm>
          <a:prstGeom prst="straightConnector1">
            <a:avLst/>
          </a:prstGeom>
          <a:noFill/>
          <a:ln cap="flat" cmpd="sng" w="50800">
            <a:solidFill>
              <a:schemeClr val="lt1"/>
            </a:solidFill>
            <a:prstDash val="solid"/>
            <a:round/>
            <a:headEnd len="sm" w="sm" type="none"/>
            <a:tailEnd len="sm" w="sm" type="none"/>
          </a:ln>
        </p:spPr>
      </p:cxnSp>
      <p:sp>
        <p:nvSpPr>
          <p:cNvPr id="590" name="Google Shape;590;p42"/>
          <p:cNvSpPr txBox="1"/>
          <p:nvPr/>
        </p:nvSpPr>
        <p:spPr>
          <a:xfrm>
            <a:off x="11177444" y="6438658"/>
            <a:ext cx="390900" cy="184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C8C93"/>
                </a:solidFill>
                <a:latin typeface="Arial"/>
                <a:ea typeface="Arial"/>
                <a:cs typeface="Arial"/>
                <a:sym typeface="Arial"/>
              </a:rPr>
              <a:t>‹#›</a:t>
            </a:fld>
            <a:endParaRPr b="0" i="0" sz="1200" u="none" cap="none" strike="noStrike">
              <a:solidFill>
                <a:srgbClr val="8C8C93"/>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49" name="Shape 49"/>
        <p:cNvGrpSpPr/>
        <p:nvPr/>
      </p:nvGrpSpPr>
      <p:grpSpPr>
        <a:xfrm>
          <a:off x="0" y="0"/>
          <a:ext cx="0" cy="0"/>
          <a:chOff x="0" y="0"/>
          <a:chExt cx="0" cy="0"/>
        </a:xfrm>
      </p:grpSpPr>
      <p:pic>
        <p:nvPicPr>
          <p:cNvPr id="50" name="Google Shape;50;p5"/>
          <p:cNvPicPr preferRelativeResize="0"/>
          <p:nvPr/>
        </p:nvPicPr>
        <p:blipFill rotWithShape="1">
          <a:blip r:embed="rId2">
            <a:alphaModFix/>
          </a:blip>
          <a:srcRect b="26304" l="40689" r="0" t="15504"/>
          <a:stretch/>
        </p:blipFill>
        <p:spPr>
          <a:xfrm rot="-5400000">
            <a:off x="66401" y="5868866"/>
            <a:ext cx="589160" cy="192966"/>
          </a:xfrm>
          <a:prstGeom prst="rect">
            <a:avLst/>
          </a:prstGeom>
          <a:noFill/>
          <a:ln>
            <a:noFill/>
          </a:ln>
        </p:spPr>
      </p:pic>
      <p:cxnSp>
        <p:nvCxnSpPr>
          <p:cNvPr id="51" name="Google Shape;51;p5"/>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52" name="Google Shape;52;p5"/>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53" name="Google Shape;53;p5"/>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54" name="Google Shape;54;p5"/>
          <p:cNvPicPr preferRelativeResize="0"/>
          <p:nvPr/>
        </p:nvPicPr>
        <p:blipFill rotWithShape="1">
          <a:blip r:embed="rId2">
            <a:alphaModFix/>
          </a:blip>
          <a:srcRect b="0" l="0" r="64271" t="0"/>
          <a:stretch/>
        </p:blipFill>
        <p:spPr>
          <a:xfrm>
            <a:off x="161858" y="214635"/>
            <a:ext cx="398249" cy="372101"/>
          </a:xfrm>
          <a:prstGeom prst="rect">
            <a:avLst/>
          </a:prstGeom>
          <a:noFill/>
          <a:ln>
            <a:noFill/>
          </a:ln>
        </p:spPr>
      </p:pic>
      <p:pic>
        <p:nvPicPr>
          <p:cNvPr id="55" name="Google Shape;55;p5"/>
          <p:cNvPicPr preferRelativeResize="0"/>
          <p:nvPr/>
        </p:nvPicPr>
        <p:blipFill rotWithShape="1">
          <a:blip r:embed="rId2">
            <a:alphaModFix/>
          </a:blip>
          <a:srcRect b="26304" l="40689" r="0" t="15504"/>
          <a:stretch/>
        </p:blipFill>
        <p:spPr>
          <a:xfrm rot="-5400000">
            <a:off x="66401" y="5868866"/>
            <a:ext cx="589160" cy="192966"/>
          </a:xfrm>
          <a:prstGeom prst="rect">
            <a:avLst/>
          </a:prstGeom>
          <a:noFill/>
          <a:ln>
            <a:noFill/>
          </a:ln>
        </p:spPr>
      </p:pic>
      <p:cxnSp>
        <p:nvCxnSpPr>
          <p:cNvPr id="56" name="Google Shape;56;p5"/>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57" name="Google Shape;57;p5"/>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58" name="Google Shape;58;p5"/>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59" name="Google Shape;59;p5"/>
          <p:cNvPicPr preferRelativeResize="0"/>
          <p:nvPr/>
        </p:nvPicPr>
        <p:blipFill rotWithShape="1">
          <a:blip r:embed="rId2">
            <a:alphaModFix/>
          </a:blip>
          <a:srcRect b="0" l="0" r="64271" t="0"/>
          <a:stretch/>
        </p:blipFill>
        <p:spPr>
          <a:xfrm>
            <a:off x="161858" y="214635"/>
            <a:ext cx="398249" cy="372101"/>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591" name="Shape 591"/>
        <p:cNvGrpSpPr/>
        <p:nvPr/>
      </p:nvGrpSpPr>
      <p:grpSpPr>
        <a:xfrm>
          <a:off x="0" y="0"/>
          <a:ext cx="0" cy="0"/>
          <a:chOff x="0" y="0"/>
          <a:chExt cx="0" cy="0"/>
        </a:xfrm>
      </p:grpSpPr>
      <p:sp>
        <p:nvSpPr>
          <p:cNvPr id="592" name="Google Shape;592;p4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chemeClr val="lt1"/>
        </a:solidFill>
      </p:bgPr>
    </p:bg>
    <p:spTree>
      <p:nvGrpSpPr>
        <p:cNvPr id="593" name="Shape 593"/>
        <p:cNvGrpSpPr/>
        <p:nvPr/>
      </p:nvGrpSpPr>
      <p:grpSpPr>
        <a:xfrm>
          <a:off x="0" y="0"/>
          <a:ext cx="0" cy="0"/>
          <a:chOff x="0" y="0"/>
          <a:chExt cx="0" cy="0"/>
        </a:xfrm>
      </p:grpSpPr>
      <p:sp>
        <p:nvSpPr>
          <p:cNvPr id="594" name="Google Shape;594;p44"/>
          <p:cNvSpPr txBox="1"/>
          <p:nvPr>
            <p:ph type="ctrTitle"/>
          </p:nvPr>
        </p:nvSpPr>
        <p:spPr>
          <a:xfrm>
            <a:off x="609600" y="3455897"/>
            <a:ext cx="10218000" cy="1452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3600"/>
              <a:buFont typeface="Arial"/>
              <a:buNone/>
              <a:defRPr b="1" i="0" sz="3600">
                <a:solidFill>
                  <a:schemeClr val="accent2"/>
                </a:solidFill>
                <a:latin typeface="Arial"/>
                <a:ea typeface="Arial"/>
                <a:cs typeface="Arial"/>
                <a:sym typeface="Aria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95" name="Google Shape;595;p44"/>
          <p:cNvSpPr txBox="1"/>
          <p:nvPr>
            <p:ph idx="1" type="subTitle"/>
          </p:nvPr>
        </p:nvSpPr>
        <p:spPr>
          <a:xfrm>
            <a:off x="609601" y="5365377"/>
            <a:ext cx="10218000" cy="201600"/>
          </a:xfrm>
          <a:prstGeom prst="rect">
            <a:avLst/>
          </a:prstGeom>
          <a:noFill/>
          <a:ln>
            <a:noFill/>
          </a:ln>
        </p:spPr>
        <p:txBody>
          <a:bodyPr anchorCtr="0" anchor="t" bIns="0" lIns="0" spcFirstLastPara="1" rIns="0" wrap="square" tIns="0">
            <a:noAutofit/>
          </a:bodyPr>
          <a:lstStyle>
            <a:lvl1pPr lvl="0" algn="l">
              <a:lnSpc>
                <a:spcPct val="100000"/>
              </a:lnSpc>
              <a:spcBef>
                <a:spcPts val="300"/>
              </a:spcBef>
              <a:spcAft>
                <a:spcPts val="0"/>
              </a:spcAft>
              <a:buClr>
                <a:srgbClr val="E8E8E8"/>
              </a:buClr>
              <a:buSzPts val="1100"/>
              <a:buNone/>
              <a:defRPr b="0" i="0" sz="1100">
                <a:solidFill>
                  <a:srgbClr val="E8E8E8"/>
                </a:solidFill>
                <a:latin typeface="Calibri"/>
                <a:ea typeface="Calibri"/>
                <a:cs typeface="Calibri"/>
                <a:sym typeface="Calibri"/>
              </a:defRPr>
            </a:lvl1pPr>
            <a:lvl2pPr lvl="1" algn="ctr">
              <a:lnSpc>
                <a:spcPct val="100000"/>
              </a:lnSpc>
              <a:spcBef>
                <a:spcPts val="300"/>
              </a:spcBef>
              <a:spcAft>
                <a:spcPts val="0"/>
              </a:spcAft>
              <a:buClr>
                <a:schemeClr val="dk1"/>
              </a:buClr>
              <a:buSzPts val="1600"/>
              <a:buNone/>
              <a:defRPr>
                <a:solidFill>
                  <a:schemeClr val="dk1"/>
                </a:solidFill>
              </a:defRPr>
            </a:lvl2pPr>
            <a:lvl3pPr lvl="2" algn="ctr">
              <a:lnSpc>
                <a:spcPct val="100000"/>
              </a:lnSpc>
              <a:spcBef>
                <a:spcPts val="300"/>
              </a:spcBef>
              <a:spcAft>
                <a:spcPts val="0"/>
              </a:spcAft>
              <a:buClr>
                <a:schemeClr val="dk1"/>
              </a:buClr>
              <a:buSzPts val="1600"/>
              <a:buNone/>
              <a:defRPr>
                <a:solidFill>
                  <a:schemeClr val="dk1"/>
                </a:solidFill>
              </a:defRPr>
            </a:lvl3pPr>
            <a:lvl4pPr lvl="3" algn="ctr">
              <a:lnSpc>
                <a:spcPct val="100000"/>
              </a:lnSpc>
              <a:spcBef>
                <a:spcPts val="300"/>
              </a:spcBef>
              <a:spcAft>
                <a:spcPts val="0"/>
              </a:spcAft>
              <a:buClr>
                <a:schemeClr val="dk1"/>
              </a:buClr>
              <a:buSzPts val="1500"/>
              <a:buNone/>
              <a:defRPr>
                <a:solidFill>
                  <a:schemeClr val="dk1"/>
                </a:solidFill>
              </a:defRPr>
            </a:lvl4pPr>
            <a:lvl5pPr lvl="4" algn="ctr">
              <a:lnSpc>
                <a:spcPct val="100000"/>
              </a:lnSpc>
              <a:spcBef>
                <a:spcPts val="300"/>
              </a:spcBef>
              <a:spcAft>
                <a:spcPts val="0"/>
              </a:spcAft>
              <a:buClr>
                <a:schemeClr val="dk1"/>
              </a:buClr>
              <a:buSzPts val="1500"/>
              <a:buNone/>
              <a:defRPr>
                <a:solidFill>
                  <a:schemeClr val="dk1"/>
                </a:solidFill>
              </a:defRPr>
            </a:lvl5pPr>
            <a:lvl6pPr lvl="5" algn="ctr">
              <a:lnSpc>
                <a:spcPct val="100000"/>
              </a:lnSpc>
              <a:spcBef>
                <a:spcPts val="500"/>
              </a:spcBef>
              <a:spcAft>
                <a:spcPts val="0"/>
              </a:spcAft>
              <a:buClr>
                <a:schemeClr val="dk1"/>
              </a:buClr>
              <a:buSzPts val="2700"/>
              <a:buNone/>
              <a:defRPr>
                <a:solidFill>
                  <a:schemeClr val="dk1"/>
                </a:solidFill>
              </a:defRPr>
            </a:lvl6pPr>
            <a:lvl7pPr lvl="6" algn="ctr">
              <a:lnSpc>
                <a:spcPct val="100000"/>
              </a:lnSpc>
              <a:spcBef>
                <a:spcPts val="500"/>
              </a:spcBef>
              <a:spcAft>
                <a:spcPts val="0"/>
              </a:spcAft>
              <a:buClr>
                <a:schemeClr val="dk1"/>
              </a:buClr>
              <a:buSzPts val="2700"/>
              <a:buNone/>
              <a:defRPr>
                <a:solidFill>
                  <a:schemeClr val="dk1"/>
                </a:solidFill>
              </a:defRPr>
            </a:lvl7pPr>
            <a:lvl8pPr lvl="7" algn="ctr">
              <a:lnSpc>
                <a:spcPct val="100000"/>
              </a:lnSpc>
              <a:spcBef>
                <a:spcPts val="500"/>
              </a:spcBef>
              <a:spcAft>
                <a:spcPts val="0"/>
              </a:spcAft>
              <a:buClr>
                <a:schemeClr val="dk1"/>
              </a:buClr>
              <a:buSzPts val="2700"/>
              <a:buNone/>
              <a:defRPr>
                <a:solidFill>
                  <a:schemeClr val="dk1"/>
                </a:solidFill>
              </a:defRPr>
            </a:lvl8pPr>
            <a:lvl9pPr lvl="8" algn="ctr">
              <a:lnSpc>
                <a:spcPct val="100000"/>
              </a:lnSpc>
              <a:spcBef>
                <a:spcPts val="500"/>
              </a:spcBef>
              <a:spcAft>
                <a:spcPts val="0"/>
              </a:spcAft>
              <a:buClr>
                <a:schemeClr val="dk1"/>
              </a:buClr>
              <a:buSzPts val="2700"/>
              <a:buNone/>
              <a:defRPr>
                <a:solidFill>
                  <a:schemeClr val="dk1"/>
                </a:solidFill>
              </a:defRPr>
            </a:lvl9pPr>
          </a:lstStyle>
          <a:p/>
        </p:txBody>
      </p:sp>
      <p:cxnSp>
        <p:nvCxnSpPr>
          <p:cNvPr id="596" name="Google Shape;596;p44"/>
          <p:cNvCxnSpPr/>
          <p:nvPr/>
        </p:nvCxnSpPr>
        <p:spPr>
          <a:xfrm>
            <a:off x="609600" y="5136778"/>
            <a:ext cx="10972800" cy="0"/>
          </a:xfrm>
          <a:prstGeom prst="straightConnector1">
            <a:avLst/>
          </a:prstGeom>
          <a:noFill/>
          <a:ln cap="flat" cmpd="sng" w="63500">
            <a:solidFill>
              <a:schemeClr val="dk1"/>
            </a:solidFill>
            <a:prstDash val="solid"/>
            <a:round/>
            <a:headEnd len="sm" w="sm" type="none"/>
            <a:tailEnd len="sm" w="sm" type="none"/>
          </a:ln>
        </p:spPr>
      </p:cxnSp>
      <p:pic>
        <p:nvPicPr>
          <p:cNvPr id="597" name="Google Shape;597;p44"/>
          <p:cNvPicPr preferRelativeResize="0"/>
          <p:nvPr/>
        </p:nvPicPr>
        <p:blipFill rotWithShape="1">
          <a:blip r:embed="rId2">
            <a:alphaModFix/>
          </a:blip>
          <a:srcRect b="0" l="0" r="0" t="0"/>
          <a:stretch/>
        </p:blipFill>
        <p:spPr>
          <a:xfrm>
            <a:off x="609599" y="1074899"/>
            <a:ext cx="2886634" cy="1040636"/>
          </a:xfrm>
          <a:prstGeom prst="rect">
            <a:avLst/>
          </a:prstGeom>
          <a:noFill/>
          <a:ln>
            <a:noFill/>
          </a:ln>
        </p:spPr>
      </p:pic>
      <p:sp>
        <p:nvSpPr>
          <p:cNvPr id="598" name="Google Shape;598;p44"/>
          <p:cNvSpPr txBox="1"/>
          <p:nvPr>
            <p:ph idx="2" type="body"/>
          </p:nvPr>
        </p:nvSpPr>
        <p:spPr>
          <a:xfrm>
            <a:off x="609599" y="2499891"/>
            <a:ext cx="6439500" cy="9333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500"/>
              </a:spcBef>
              <a:spcAft>
                <a:spcPts val="0"/>
              </a:spcAft>
              <a:buClr>
                <a:schemeClr val="accent2"/>
              </a:buClr>
              <a:buSzPts val="2800"/>
              <a:buNone/>
              <a:defRPr sz="2800">
                <a:solidFill>
                  <a:schemeClr val="accent2"/>
                </a:solidFill>
              </a:defRPr>
            </a:lvl1pPr>
            <a:lvl2pPr indent="-349250" lvl="1" marL="914400" algn="l">
              <a:lnSpc>
                <a:spcPct val="100000"/>
              </a:lnSpc>
              <a:spcBef>
                <a:spcPts val="400"/>
              </a:spcBef>
              <a:spcAft>
                <a:spcPts val="0"/>
              </a:spcAft>
              <a:buClr>
                <a:srgbClr val="8C8C93"/>
              </a:buClr>
              <a:buSzPts val="1900"/>
              <a:buChar char="–"/>
              <a:defRPr/>
            </a:lvl2pPr>
            <a:lvl3pPr indent="-349250" lvl="2" marL="1371600" algn="l">
              <a:lnSpc>
                <a:spcPct val="100000"/>
              </a:lnSpc>
              <a:spcBef>
                <a:spcPts val="400"/>
              </a:spcBef>
              <a:spcAft>
                <a:spcPts val="0"/>
              </a:spcAft>
              <a:buClr>
                <a:srgbClr val="8C8C93"/>
              </a:buClr>
              <a:buSzPts val="1900"/>
              <a:buChar char="•"/>
              <a:defRPr/>
            </a:lvl3pPr>
            <a:lvl4pPr indent="-349250" lvl="3" marL="1828800" algn="l">
              <a:lnSpc>
                <a:spcPct val="100000"/>
              </a:lnSpc>
              <a:spcBef>
                <a:spcPts val="400"/>
              </a:spcBef>
              <a:spcAft>
                <a:spcPts val="0"/>
              </a:spcAft>
              <a:buClr>
                <a:srgbClr val="8C8C93"/>
              </a:buClr>
              <a:buSzPts val="1900"/>
              <a:buChar char="–"/>
              <a:defRPr/>
            </a:lvl4pPr>
            <a:lvl5pPr indent="-349250" lvl="4" marL="2286000" algn="l">
              <a:lnSpc>
                <a:spcPct val="100000"/>
              </a:lnSpc>
              <a:spcBef>
                <a:spcPts val="400"/>
              </a:spcBef>
              <a:spcAft>
                <a:spcPts val="0"/>
              </a:spcAft>
              <a:buClr>
                <a:srgbClr val="8C8C93"/>
              </a:buClr>
              <a:buSzPts val="1900"/>
              <a:buChar char="»"/>
              <a:defRPr/>
            </a:lvl5pPr>
            <a:lvl6pPr indent="-349250" lvl="5" marL="2743200" algn="l">
              <a:lnSpc>
                <a:spcPct val="100000"/>
              </a:lnSpc>
              <a:spcBef>
                <a:spcPts val="400"/>
              </a:spcBef>
              <a:spcAft>
                <a:spcPts val="0"/>
              </a:spcAft>
              <a:buClr>
                <a:schemeClr val="dk1"/>
              </a:buClr>
              <a:buSzPts val="1900"/>
              <a:buChar char="•"/>
              <a:defRPr/>
            </a:lvl6pPr>
            <a:lvl7pPr indent="-349250" lvl="6" marL="3200400" algn="l">
              <a:lnSpc>
                <a:spcPct val="100000"/>
              </a:lnSpc>
              <a:spcBef>
                <a:spcPts val="400"/>
              </a:spcBef>
              <a:spcAft>
                <a:spcPts val="0"/>
              </a:spcAft>
              <a:buClr>
                <a:schemeClr val="dk1"/>
              </a:buClr>
              <a:buSzPts val="1900"/>
              <a:buChar char="•"/>
              <a:defRPr/>
            </a:lvl7pPr>
            <a:lvl8pPr indent="-349250" lvl="7" marL="3657600" algn="l">
              <a:lnSpc>
                <a:spcPct val="100000"/>
              </a:lnSpc>
              <a:spcBef>
                <a:spcPts val="400"/>
              </a:spcBef>
              <a:spcAft>
                <a:spcPts val="0"/>
              </a:spcAft>
              <a:buClr>
                <a:schemeClr val="dk1"/>
              </a:buClr>
              <a:buSzPts val="1900"/>
              <a:buChar char="•"/>
              <a:defRPr/>
            </a:lvl8pPr>
            <a:lvl9pPr indent="-349250" lvl="8" marL="4114800" algn="l">
              <a:lnSpc>
                <a:spcPct val="100000"/>
              </a:lnSpc>
              <a:spcBef>
                <a:spcPts val="400"/>
              </a:spcBef>
              <a:spcAft>
                <a:spcPts val="0"/>
              </a:spcAft>
              <a:buClr>
                <a:schemeClr val="dk1"/>
              </a:buClr>
              <a:buSzPts val="19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 and Content">
  <p:cSld name="6_Title and Content">
    <p:spTree>
      <p:nvGrpSpPr>
        <p:cNvPr id="599" name="Shape 599"/>
        <p:cNvGrpSpPr/>
        <p:nvPr/>
      </p:nvGrpSpPr>
      <p:grpSpPr>
        <a:xfrm>
          <a:off x="0" y="0"/>
          <a:ext cx="0" cy="0"/>
          <a:chOff x="0" y="0"/>
          <a:chExt cx="0" cy="0"/>
        </a:xfrm>
      </p:grpSpPr>
      <p:sp>
        <p:nvSpPr>
          <p:cNvPr id="600" name="Google Shape;600;p45"/>
          <p:cNvSpPr txBox="1"/>
          <p:nvPr>
            <p:ph idx="1" type="body"/>
          </p:nvPr>
        </p:nvSpPr>
        <p:spPr>
          <a:xfrm>
            <a:off x="609600" y="1270660"/>
            <a:ext cx="10972800" cy="4797600"/>
          </a:xfrm>
          <a:prstGeom prst="rect">
            <a:avLst/>
          </a:prstGeom>
          <a:noFill/>
          <a:ln>
            <a:noFill/>
          </a:ln>
        </p:spPr>
        <p:txBody>
          <a:bodyPr anchorCtr="0" anchor="t" bIns="45700" lIns="91425" spcFirstLastPara="1" rIns="91425" wrap="square" tIns="45700">
            <a:noAutofit/>
          </a:bodyPr>
          <a:lstStyle>
            <a:lvl1pPr indent="-323850" lvl="0" marL="457200" algn="l">
              <a:lnSpc>
                <a:spcPct val="100000"/>
              </a:lnSpc>
              <a:spcBef>
                <a:spcPts val="300"/>
              </a:spcBef>
              <a:spcAft>
                <a:spcPts val="0"/>
              </a:spcAft>
              <a:buClr>
                <a:srgbClr val="222222"/>
              </a:buClr>
              <a:buSzPts val="1500"/>
              <a:buChar char="•"/>
              <a:defRPr sz="1500">
                <a:solidFill>
                  <a:srgbClr val="222222"/>
                </a:solidFill>
                <a:latin typeface="Arial"/>
                <a:ea typeface="Arial"/>
                <a:cs typeface="Arial"/>
                <a:sym typeface="Arial"/>
              </a:defRPr>
            </a:lvl1pPr>
            <a:lvl2pPr indent="-311150" lvl="1" marL="914400" algn="l">
              <a:lnSpc>
                <a:spcPct val="100000"/>
              </a:lnSpc>
              <a:spcBef>
                <a:spcPts val="300"/>
              </a:spcBef>
              <a:spcAft>
                <a:spcPts val="0"/>
              </a:spcAft>
              <a:buClr>
                <a:schemeClr val="accent5"/>
              </a:buClr>
              <a:buSzPts val="1300"/>
              <a:buChar char="–"/>
              <a:defRPr sz="1300">
                <a:solidFill>
                  <a:schemeClr val="accent5"/>
                </a:solidFill>
                <a:latin typeface="Arial"/>
                <a:ea typeface="Arial"/>
                <a:cs typeface="Arial"/>
                <a:sym typeface="Arial"/>
              </a:defRPr>
            </a:lvl2pPr>
            <a:lvl3pPr indent="-304800" lvl="2" marL="1371600" algn="l">
              <a:lnSpc>
                <a:spcPct val="100000"/>
              </a:lnSpc>
              <a:spcBef>
                <a:spcPts val="300"/>
              </a:spcBef>
              <a:spcAft>
                <a:spcPts val="0"/>
              </a:spcAft>
              <a:buClr>
                <a:schemeClr val="accent5"/>
              </a:buClr>
              <a:buSzPts val="1200"/>
              <a:buChar char="•"/>
              <a:defRPr sz="1200">
                <a:solidFill>
                  <a:schemeClr val="accent5"/>
                </a:solidFill>
                <a:latin typeface="Arial"/>
                <a:ea typeface="Arial"/>
                <a:cs typeface="Arial"/>
                <a:sym typeface="Arial"/>
              </a:defRPr>
            </a:lvl3pPr>
            <a:lvl4pPr indent="-298450" lvl="3" marL="1828800" algn="l">
              <a:lnSpc>
                <a:spcPct val="100000"/>
              </a:lnSpc>
              <a:spcBef>
                <a:spcPts val="300"/>
              </a:spcBef>
              <a:spcAft>
                <a:spcPts val="0"/>
              </a:spcAft>
              <a:buClr>
                <a:schemeClr val="accent5"/>
              </a:buClr>
              <a:buSzPts val="1100"/>
              <a:buChar char="–"/>
              <a:defRPr sz="1100">
                <a:solidFill>
                  <a:schemeClr val="accent5"/>
                </a:solidFill>
                <a:latin typeface="Arial"/>
                <a:ea typeface="Arial"/>
                <a:cs typeface="Arial"/>
                <a:sym typeface="Arial"/>
              </a:defRPr>
            </a:lvl4pPr>
            <a:lvl5pPr indent="-298450" lvl="4" marL="2286000" algn="l">
              <a:lnSpc>
                <a:spcPct val="100000"/>
              </a:lnSpc>
              <a:spcBef>
                <a:spcPts val="300"/>
              </a:spcBef>
              <a:spcAft>
                <a:spcPts val="0"/>
              </a:spcAft>
              <a:buClr>
                <a:schemeClr val="accent5"/>
              </a:buClr>
              <a:buSzPts val="1100"/>
              <a:buChar char="»"/>
              <a:defRPr sz="1100">
                <a:solidFill>
                  <a:schemeClr val="accent5"/>
                </a:solidFill>
                <a:latin typeface="Arial"/>
                <a:ea typeface="Arial"/>
                <a:cs typeface="Arial"/>
                <a:sym typeface="Arial"/>
              </a:defRPr>
            </a:lvl5pPr>
            <a:lvl6pPr indent="-349250" lvl="5" marL="2743200" algn="l">
              <a:lnSpc>
                <a:spcPct val="100000"/>
              </a:lnSpc>
              <a:spcBef>
                <a:spcPts val="400"/>
              </a:spcBef>
              <a:spcAft>
                <a:spcPts val="0"/>
              </a:spcAft>
              <a:buClr>
                <a:schemeClr val="dk1"/>
              </a:buClr>
              <a:buSzPts val="1900"/>
              <a:buChar char="•"/>
              <a:defRPr/>
            </a:lvl6pPr>
            <a:lvl7pPr indent="-349250" lvl="6" marL="3200400" algn="l">
              <a:lnSpc>
                <a:spcPct val="100000"/>
              </a:lnSpc>
              <a:spcBef>
                <a:spcPts val="400"/>
              </a:spcBef>
              <a:spcAft>
                <a:spcPts val="0"/>
              </a:spcAft>
              <a:buClr>
                <a:schemeClr val="dk1"/>
              </a:buClr>
              <a:buSzPts val="1900"/>
              <a:buChar char="•"/>
              <a:defRPr/>
            </a:lvl7pPr>
            <a:lvl8pPr indent="-349250" lvl="7" marL="3657600" algn="l">
              <a:lnSpc>
                <a:spcPct val="100000"/>
              </a:lnSpc>
              <a:spcBef>
                <a:spcPts val="400"/>
              </a:spcBef>
              <a:spcAft>
                <a:spcPts val="0"/>
              </a:spcAft>
              <a:buClr>
                <a:schemeClr val="dk1"/>
              </a:buClr>
              <a:buSzPts val="1900"/>
              <a:buChar char="•"/>
              <a:defRPr/>
            </a:lvl8pPr>
            <a:lvl9pPr indent="-349250" lvl="8" marL="4114800" algn="l">
              <a:lnSpc>
                <a:spcPct val="100000"/>
              </a:lnSpc>
              <a:spcBef>
                <a:spcPts val="400"/>
              </a:spcBef>
              <a:spcAft>
                <a:spcPts val="0"/>
              </a:spcAft>
              <a:buClr>
                <a:schemeClr val="dk1"/>
              </a:buClr>
              <a:buSzPts val="1900"/>
              <a:buChar char="•"/>
              <a:defRPr/>
            </a:lvl9pPr>
          </a:lstStyle>
          <a:p/>
        </p:txBody>
      </p:sp>
      <p:sp>
        <p:nvSpPr>
          <p:cNvPr id="601" name="Google Shape;601;p45"/>
          <p:cNvSpPr txBox="1"/>
          <p:nvPr>
            <p:ph type="title"/>
          </p:nvPr>
        </p:nvSpPr>
        <p:spPr>
          <a:xfrm>
            <a:off x="609600" y="396986"/>
            <a:ext cx="9330000" cy="372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1600"/>
              <a:buFont typeface="Arial"/>
              <a:buNone/>
              <a:defRPr b="1" sz="1600">
                <a:solidFill>
                  <a:schemeClr val="lt1"/>
                </a:solidFill>
                <a:latin typeface="Arial"/>
                <a:ea typeface="Arial"/>
                <a:cs typeface="Arial"/>
                <a:sym typeface="Aria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602" name="Google Shape;602;p45"/>
          <p:cNvCxnSpPr/>
          <p:nvPr/>
        </p:nvCxnSpPr>
        <p:spPr>
          <a:xfrm>
            <a:off x="609600" y="916996"/>
            <a:ext cx="10972800" cy="0"/>
          </a:xfrm>
          <a:prstGeom prst="straightConnector1">
            <a:avLst/>
          </a:prstGeom>
          <a:noFill/>
          <a:ln cap="flat" cmpd="sng" w="12700">
            <a:solidFill>
              <a:srgbClr val="C7C7C7"/>
            </a:solidFill>
            <a:prstDash val="solid"/>
            <a:round/>
            <a:headEnd len="sm" w="sm" type="none"/>
            <a:tailEnd len="sm" w="sm" type="none"/>
          </a:ln>
        </p:spPr>
      </p:cxnSp>
      <p:pic>
        <p:nvPicPr>
          <p:cNvPr id="603" name="Google Shape;603;p45"/>
          <p:cNvPicPr preferRelativeResize="0"/>
          <p:nvPr/>
        </p:nvPicPr>
        <p:blipFill rotWithShape="1">
          <a:blip r:embed="rId2">
            <a:alphaModFix/>
          </a:blip>
          <a:srcRect b="0" l="0" r="0" t="0"/>
          <a:stretch/>
        </p:blipFill>
        <p:spPr>
          <a:xfrm>
            <a:off x="10472509" y="401303"/>
            <a:ext cx="1095631" cy="365760"/>
          </a:xfrm>
          <a:prstGeom prst="rect">
            <a:avLst/>
          </a:prstGeom>
          <a:noFill/>
          <a:ln>
            <a:noFill/>
          </a:ln>
        </p:spPr>
      </p:pic>
      <p:sp>
        <p:nvSpPr>
          <p:cNvPr id="604" name="Google Shape;604;p45"/>
          <p:cNvSpPr txBox="1"/>
          <p:nvPr/>
        </p:nvSpPr>
        <p:spPr>
          <a:xfrm>
            <a:off x="11177444" y="6438658"/>
            <a:ext cx="390900" cy="184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C8C93"/>
                </a:solidFill>
                <a:latin typeface="Arial"/>
                <a:ea typeface="Arial"/>
                <a:cs typeface="Arial"/>
                <a:sym typeface="Arial"/>
              </a:rPr>
              <a:t>‹#›</a:t>
            </a:fld>
            <a:endParaRPr b="0" i="0" sz="1200" u="none" cap="none" strike="noStrike">
              <a:solidFill>
                <a:srgbClr val="8C8C93"/>
              </a:solidFill>
              <a:latin typeface="Arial"/>
              <a:ea typeface="Arial"/>
              <a:cs typeface="Arial"/>
              <a:sym typeface="Arial"/>
            </a:endParaRPr>
          </a:p>
        </p:txBody>
      </p:sp>
      <p:cxnSp>
        <p:nvCxnSpPr>
          <p:cNvPr id="605" name="Google Shape;605;p45"/>
          <p:cNvCxnSpPr/>
          <p:nvPr/>
        </p:nvCxnSpPr>
        <p:spPr>
          <a:xfrm flipH="1" rot="10800000">
            <a:off x="609600" y="6228150"/>
            <a:ext cx="10972800" cy="1200"/>
          </a:xfrm>
          <a:prstGeom prst="straightConnector1">
            <a:avLst/>
          </a:prstGeom>
          <a:noFill/>
          <a:ln cap="flat" cmpd="sng" w="50800">
            <a:solidFill>
              <a:schemeClr val="lt1"/>
            </a:solidFill>
            <a:prstDash val="solid"/>
            <a:round/>
            <a:headEnd len="sm" w="sm" type="none"/>
            <a:tailEnd len="sm" w="sm"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 and Content">
  <p:cSld name="7_Title and Content">
    <p:spTree>
      <p:nvGrpSpPr>
        <p:cNvPr id="606" name="Shape 606"/>
        <p:cNvGrpSpPr/>
        <p:nvPr/>
      </p:nvGrpSpPr>
      <p:grpSpPr>
        <a:xfrm>
          <a:off x="0" y="0"/>
          <a:ext cx="0" cy="0"/>
          <a:chOff x="0" y="0"/>
          <a:chExt cx="0" cy="0"/>
        </a:xfrm>
      </p:grpSpPr>
      <p:sp>
        <p:nvSpPr>
          <p:cNvPr id="607" name="Google Shape;607;p46"/>
          <p:cNvSpPr txBox="1"/>
          <p:nvPr>
            <p:ph idx="1" type="body"/>
          </p:nvPr>
        </p:nvSpPr>
        <p:spPr>
          <a:xfrm>
            <a:off x="6673931" y="1283862"/>
            <a:ext cx="4908300" cy="4572000"/>
          </a:xfrm>
          <a:prstGeom prst="rect">
            <a:avLst/>
          </a:prstGeom>
          <a:solidFill>
            <a:schemeClr val="lt1"/>
          </a:solidFill>
          <a:ln>
            <a:noFill/>
          </a:ln>
        </p:spPr>
        <p:txBody>
          <a:bodyPr anchorCtr="0" anchor="ctr" bIns="91425" lIns="457200" spcFirstLastPara="1" rIns="457200" wrap="square" tIns="91425">
            <a:noAutofit/>
          </a:bodyPr>
          <a:lstStyle>
            <a:lvl1pPr indent="-228600" lvl="0" marL="457200" algn="l">
              <a:lnSpc>
                <a:spcPct val="100000"/>
              </a:lnSpc>
              <a:spcBef>
                <a:spcPts val="500"/>
              </a:spcBef>
              <a:spcAft>
                <a:spcPts val="0"/>
              </a:spcAft>
              <a:buClr>
                <a:schemeClr val="dk1"/>
              </a:buClr>
              <a:buSzPts val="2700"/>
              <a:buNone/>
              <a:defRPr b="1" sz="2700">
                <a:solidFill>
                  <a:schemeClr val="dk1"/>
                </a:solidFill>
                <a:latin typeface="Arial"/>
                <a:ea typeface="Arial"/>
                <a:cs typeface="Arial"/>
                <a:sym typeface="Arial"/>
              </a:defRPr>
            </a:lvl1pPr>
            <a:lvl2pPr indent="-228600" lvl="1" marL="914400" algn="l">
              <a:lnSpc>
                <a:spcPct val="100000"/>
              </a:lnSpc>
              <a:spcBef>
                <a:spcPts val="400"/>
              </a:spcBef>
              <a:spcAft>
                <a:spcPts val="0"/>
              </a:spcAft>
              <a:buClr>
                <a:schemeClr val="dk1"/>
              </a:buClr>
              <a:buSzPts val="1900"/>
              <a:buNone/>
              <a:defRPr b="1" sz="1900">
                <a:solidFill>
                  <a:schemeClr val="dk1"/>
                </a:solidFill>
                <a:latin typeface="Arial"/>
                <a:ea typeface="Arial"/>
                <a:cs typeface="Arial"/>
                <a:sym typeface="Arial"/>
              </a:defRPr>
            </a:lvl2pPr>
            <a:lvl3pPr indent="-228600" lvl="2" marL="1371600" algn="l">
              <a:lnSpc>
                <a:spcPct val="100000"/>
              </a:lnSpc>
              <a:spcBef>
                <a:spcPts val="400"/>
              </a:spcBef>
              <a:spcAft>
                <a:spcPts val="0"/>
              </a:spcAft>
              <a:buClr>
                <a:schemeClr val="dk1"/>
              </a:buClr>
              <a:buSzPts val="1900"/>
              <a:buNone/>
              <a:defRPr b="1" sz="1900">
                <a:solidFill>
                  <a:schemeClr val="dk1"/>
                </a:solidFill>
                <a:latin typeface="Arial"/>
                <a:ea typeface="Arial"/>
                <a:cs typeface="Arial"/>
                <a:sym typeface="Arial"/>
              </a:defRPr>
            </a:lvl3pPr>
            <a:lvl4pPr indent="-228600" lvl="3" marL="1828800" algn="l">
              <a:lnSpc>
                <a:spcPct val="100000"/>
              </a:lnSpc>
              <a:spcBef>
                <a:spcPts val="300"/>
              </a:spcBef>
              <a:spcAft>
                <a:spcPts val="0"/>
              </a:spcAft>
              <a:buClr>
                <a:schemeClr val="dk1"/>
              </a:buClr>
              <a:buSzPts val="1500"/>
              <a:buNone/>
              <a:defRPr b="1" sz="1500">
                <a:solidFill>
                  <a:schemeClr val="dk1"/>
                </a:solidFill>
                <a:latin typeface="Arial"/>
                <a:ea typeface="Arial"/>
                <a:cs typeface="Arial"/>
                <a:sym typeface="Arial"/>
              </a:defRPr>
            </a:lvl4pPr>
            <a:lvl5pPr indent="-228600" lvl="4" marL="2286000" algn="l">
              <a:lnSpc>
                <a:spcPct val="100000"/>
              </a:lnSpc>
              <a:spcBef>
                <a:spcPts val="300"/>
              </a:spcBef>
              <a:spcAft>
                <a:spcPts val="0"/>
              </a:spcAft>
              <a:buClr>
                <a:schemeClr val="dk1"/>
              </a:buClr>
              <a:buSzPts val="1500"/>
              <a:buNone/>
              <a:defRPr b="1" sz="1500">
                <a:solidFill>
                  <a:schemeClr val="dk1"/>
                </a:solidFill>
                <a:latin typeface="Arial"/>
                <a:ea typeface="Arial"/>
                <a:cs typeface="Arial"/>
                <a:sym typeface="Arial"/>
              </a:defRPr>
            </a:lvl5pPr>
            <a:lvl6pPr indent="-349250" lvl="5" marL="2743200" algn="l">
              <a:lnSpc>
                <a:spcPct val="100000"/>
              </a:lnSpc>
              <a:spcBef>
                <a:spcPts val="400"/>
              </a:spcBef>
              <a:spcAft>
                <a:spcPts val="0"/>
              </a:spcAft>
              <a:buClr>
                <a:schemeClr val="dk1"/>
              </a:buClr>
              <a:buSzPts val="1900"/>
              <a:buChar char="•"/>
              <a:defRPr/>
            </a:lvl6pPr>
            <a:lvl7pPr indent="-349250" lvl="6" marL="3200400" algn="l">
              <a:lnSpc>
                <a:spcPct val="100000"/>
              </a:lnSpc>
              <a:spcBef>
                <a:spcPts val="400"/>
              </a:spcBef>
              <a:spcAft>
                <a:spcPts val="0"/>
              </a:spcAft>
              <a:buClr>
                <a:schemeClr val="dk1"/>
              </a:buClr>
              <a:buSzPts val="1900"/>
              <a:buChar char="•"/>
              <a:defRPr/>
            </a:lvl7pPr>
            <a:lvl8pPr indent="-349250" lvl="7" marL="3657600" algn="l">
              <a:lnSpc>
                <a:spcPct val="100000"/>
              </a:lnSpc>
              <a:spcBef>
                <a:spcPts val="400"/>
              </a:spcBef>
              <a:spcAft>
                <a:spcPts val="0"/>
              </a:spcAft>
              <a:buClr>
                <a:schemeClr val="dk1"/>
              </a:buClr>
              <a:buSzPts val="1900"/>
              <a:buChar char="•"/>
              <a:defRPr/>
            </a:lvl8pPr>
            <a:lvl9pPr indent="-349250" lvl="8" marL="4114800" algn="l">
              <a:lnSpc>
                <a:spcPct val="100000"/>
              </a:lnSpc>
              <a:spcBef>
                <a:spcPts val="400"/>
              </a:spcBef>
              <a:spcAft>
                <a:spcPts val="0"/>
              </a:spcAft>
              <a:buClr>
                <a:schemeClr val="dk1"/>
              </a:buClr>
              <a:buSzPts val="1900"/>
              <a:buChar char="•"/>
              <a:defRPr/>
            </a:lvl9pPr>
          </a:lstStyle>
          <a:p/>
        </p:txBody>
      </p:sp>
      <p:sp>
        <p:nvSpPr>
          <p:cNvPr id="608" name="Google Shape;608;p46"/>
          <p:cNvSpPr txBox="1"/>
          <p:nvPr>
            <p:ph type="title"/>
          </p:nvPr>
        </p:nvSpPr>
        <p:spPr>
          <a:xfrm>
            <a:off x="609600" y="396986"/>
            <a:ext cx="9330000" cy="372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1600"/>
              <a:buFont typeface="Arial"/>
              <a:buNone/>
              <a:defRPr b="1" sz="1600">
                <a:solidFill>
                  <a:schemeClr val="lt1"/>
                </a:solidFill>
                <a:latin typeface="Arial"/>
                <a:ea typeface="Arial"/>
                <a:cs typeface="Arial"/>
                <a:sym typeface="Aria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609" name="Google Shape;609;p46"/>
          <p:cNvCxnSpPr/>
          <p:nvPr/>
        </p:nvCxnSpPr>
        <p:spPr>
          <a:xfrm>
            <a:off x="609600" y="916996"/>
            <a:ext cx="10972800" cy="0"/>
          </a:xfrm>
          <a:prstGeom prst="straightConnector1">
            <a:avLst/>
          </a:prstGeom>
          <a:noFill/>
          <a:ln cap="flat" cmpd="sng" w="12700">
            <a:solidFill>
              <a:srgbClr val="C7C7C7"/>
            </a:solidFill>
            <a:prstDash val="solid"/>
            <a:round/>
            <a:headEnd len="sm" w="sm" type="none"/>
            <a:tailEnd len="sm" w="sm" type="none"/>
          </a:ln>
        </p:spPr>
      </p:cxnSp>
      <p:pic>
        <p:nvPicPr>
          <p:cNvPr id="610" name="Google Shape;610;p46"/>
          <p:cNvPicPr preferRelativeResize="0"/>
          <p:nvPr/>
        </p:nvPicPr>
        <p:blipFill rotWithShape="1">
          <a:blip r:embed="rId2">
            <a:alphaModFix/>
          </a:blip>
          <a:srcRect b="0" l="0" r="0" t="0"/>
          <a:stretch/>
        </p:blipFill>
        <p:spPr>
          <a:xfrm>
            <a:off x="10472509" y="401303"/>
            <a:ext cx="1095631" cy="365760"/>
          </a:xfrm>
          <a:prstGeom prst="rect">
            <a:avLst/>
          </a:prstGeom>
          <a:noFill/>
          <a:ln>
            <a:noFill/>
          </a:ln>
        </p:spPr>
      </p:pic>
      <p:sp>
        <p:nvSpPr>
          <p:cNvPr id="611" name="Google Shape;611;p46"/>
          <p:cNvSpPr txBox="1"/>
          <p:nvPr/>
        </p:nvSpPr>
        <p:spPr>
          <a:xfrm>
            <a:off x="11177444" y="6438658"/>
            <a:ext cx="390900" cy="184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C8C93"/>
                </a:solidFill>
                <a:latin typeface="Arial"/>
                <a:ea typeface="Arial"/>
                <a:cs typeface="Arial"/>
                <a:sym typeface="Arial"/>
              </a:rPr>
              <a:t>‹#›</a:t>
            </a:fld>
            <a:endParaRPr b="0" i="0" sz="1200" u="none" cap="none" strike="noStrike">
              <a:solidFill>
                <a:srgbClr val="8C8C93"/>
              </a:solidFill>
              <a:latin typeface="Arial"/>
              <a:ea typeface="Arial"/>
              <a:cs typeface="Arial"/>
              <a:sym typeface="Arial"/>
            </a:endParaRPr>
          </a:p>
        </p:txBody>
      </p:sp>
      <p:sp>
        <p:nvSpPr>
          <p:cNvPr id="612" name="Google Shape;612;p46"/>
          <p:cNvSpPr txBox="1"/>
          <p:nvPr>
            <p:ph idx="2" type="body"/>
          </p:nvPr>
        </p:nvSpPr>
        <p:spPr>
          <a:xfrm>
            <a:off x="609601" y="1283862"/>
            <a:ext cx="5922000" cy="4572000"/>
          </a:xfrm>
          <a:prstGeom prst="rect">
            <a:avLst/>
          </a:prstGeom>
          <a:noFill/>
          <a:ln>
            <a:noFill/>
          </a:ln>
        </p:spPr>
        <p:txBody>
          <a:bodyPr anchorCtr="0" anchor="t" bIns="45700" lIns="91425" spcFirstLastPara="1" rIns="91425" wrap="square" tIns="45700">
            <a:noAutofit/>
          </a:bodyPr>
          <a:lstStyle>
            <a:lvl1pPr indent="-323850" lvl="0" marL="457200" algn="l">
              <a:lnSpc>
                <a:spcPct val="100000"/>
              </a:lnSpc>
              <a:spcBef>
                <a:spcPts val="300"/>
              </a:spcBef>
              <a:spcAft>
                <a:spcPts val="0"/>
              </a:spcAft>
              <a:buClr>
                <a:srgbClr val="222222"/>
              </a:buClr>
              <a:buSzPts val="1500"/>
              <a:buChar char="•"/>
              <a:defRPr sz="1500">
                <a:solidFill>
                  <a:srgbClr val="222222"/>
                </a:solidFill>
                <a:latin typeface="Arial"/>
                <a:ea typeface="Arial"/>
                <a:cs typeface="Arial"/>
                <a:sym typeface="Arial"/>
              </a:defRPr>
            </a:lvl1pPr>
            <a:lvl2pPr indent="-311150" lvl="1" marL="914400" algn="l">
              <a:lnSpc>
                <a:spcPct val="100000"/>
              </a:lnSpc>
              <a:spcBef>
                <a:spcPts val="300"/>
              </a:spcBef>
              <a:spcAft>
                <a:spcPts val="0"/>
              </a:spcAft>
              <a:buClr>
                <a:schemeClr val="accent5"/>
              </a:buClr>
              <a:buSzPts val="1300"/>
              <a:buChar char="–"/>
              <a:defRPr sz="1300">
                <a:solidFill>
                  <a:schemeClr val="accent5"/>
                </a:solidFill>
                <a:latin typeface="Arial"/>
                <a:ea typeface="Arial"/>
                <a:cs typeface="Arial"/>
                <a:sym typeface="Arial"/>
              </a:defRPr>
            </a:lvl2pPr>
            <a:lvl3pPr indent="-304800" lvl="2" marL="1371600" algn="l">
              <a:lnSpc>
                <a:spcPct val="100000"/>
              </a:lnSpc>
              <a:spcBef>
                <a:spcPts val="300"/>
              </a:spcBef>
              <a:spcAft>
                <a:spcPts val="0"/>
              </a:spcAft>
              <a:buClr>
                <a:schemeClr val="accent5"/>
              </a:buClr>
              <a:buSzPts val="1200"/>
              <a:buChar char="•"/>
              <a:defRPr sz="1200">
                <a:solidFill>
                  <a:schemeClr val="accent5"/>
                </a:solidFill>
                <a:latin typeface="Arial"/>
                <a:ea typeface="Arial"/>
                <a:cs typeface="Arial"/>
                <a:sym typeface="Arial"/>
              </a:defRPr>
            </a:lvl3pPr>
            <a:lvl4pPr indent="-298450" lvl="3" marL="1828800" algn="l">
              <a:lnSpc>
                <a:spcPct val="100000"/>
              </a:lnSpc>
              <a:spcBef>
                <a:spcPts val="300"/>
              </a:spcBef>
              <a:spcAft>
                <a:spcPts val="0"/>
              </a:spcAft>
              <a:buClr>
                <a:schemeClr val="accent5"/>
              </a:buClr>
              <a:buSzPts val="1100"/>
              <a:buChar char="–"/>
              <a:defRPr sz="1100">
                <a:solidFill>
                  <a:schemeClr val="accent5"/>
                </a:solidFill>
                <a:latin typeface="Arial"/>
                <a:ea typeface="Arial"/>
                <a:cs typeface="Arial"/>
                <a:sym typeface="Arial"/>
              </a:defRPr>
            </a:lvl4pPr>
            <a:lvl5pPr indent="-298450" lvl="4" marL="2286000" algn="l">
              <a:lnSpc>
                <a:spcPct val="100000"/>
              </a:lnSpc>
              <a:spcBef>
                <a:spcPts val="300"/>
              </a:spcBef>
              <a:spcAft>
                <a:spcPts val="0"/>
              </a:spcAft>
              <a:buClr>
                <a:schemeClr val="accent5"/>
              </a:buClr>
              <a:buSzPts val="1100"/>
              <a:buChar char="»"/>
              <a:defRPr sz="1100">
                <a:solidFill>
                  <a:schemeClr val="accent5"/>
                </a:solidFill>
                <a:latin typeface="Arial"/>
                <a:ea typeface="Arial"/>
                <a:cs typeface="Arial"/>
                <a:sym typeface="Arial"/>
              </a:defRPr>
            </a:lvl5pPr>
            <a:lvl6pPr indent="-349250" lvl="5" marL="2743200" algn="l">
              <a:lnSpc>
                <a:spcPct val="100000"/>
              </a:lnSpc>
              <a:spcBef>
                <a:spcPts val="400"/>
              </a:spcBef>
              <a:spcAft>
                <a:spcPts val="0"/>
              </a:spcAft>
              <a:buClr>
                <a:schemeClr val="dk1"/>
              </a:buClr>
              <a:buSzPts val="1900"/>
              <a:buChar char="•"/>
              <a:defRPr/>
            </a:lvl6pPr>
            <a:lvl7pPr indent="-349250" lvl="6" marL="3200400" algn="l">
              <a:lnSpc>
                <a:spcPct val="100000"/>
              </a:lnSpc>
              <a:spcBef>
                <a:spcPts val="400"/>
              </a:spcBef>
              <a:spcAft>
                <a:spcPts val="0"/>
              </a:spcAft>
              <a:buClr>
                <a:schemeClr val="dk1"/>
              </a:buClr>
              <a:buSzPts val="1900"/>
              <a:buChar char="•"/>
              <a:defRPr/>
            </a:lvl7pPr>
            <a:lvl8pPr indent="-349250" lvl="7" marL="3657600" algn="l">
              <a:lnSpc>
                <a:spcPct val="100000"/>
              </a:lnSpc>
              <a:spcBef>
                <a:spcPts val="400"/>
              </a:spcBef>
              <a:spcAft>
                <a:spcPts val="0"/>
              </a:spcAft>
              <a:buClr>
                <a:schemeClr val="dk1"/>
              </a:buClr>
              <a:buSzPts val="1900"/>
              <a:buChar char="•"/>
              <a:defRPr/>
            </a:lvl8pPr>
            <a:lvl9pPr indent="-349250" lvl="8" marL="4114800" algn="l">
              <a:lnSpc>
                <a:spcPct val="100000"/>
              </a:lnSpc>
              <a:spcBef>
                <a:spcPts val="400"/>
              </a:spcBef>
              <a:spcAft>
                <a:spcPts val="0"/>
              </a:spcAft>
              <a:buClr>
                <a:schemeClr val="dk1"/>
              </a:buClr>
              <a:buSzPts val="1900"/>
              <a:buChar char="•"/>
              <a:defRPr/>
            </a:lvl9pPr>
          </a:lstStyle>
          <a:p/>
        </p:txBody>
      </p:sp>
      <p:cxnSp>
        <p:nvCxnSpPr>
          <p:cNvPr id="613" name="Google Shape;613;p46"/>
          <p:cNvCxnSpPr/>
          <p:nvPr/>
        </p:nvCxnSpPr>
        <p:spPr>
          <a:xfrm flipH="1" rot="10800000">
            <a:off x="609600" y="6228150"/>
            <a:ext cx="10972800" cy="1200"/>
          </a:xfrm>
          <a:prstGeom prst="straightConnector1">
            <a:avLst/>
          </a:prstGeom>
          <a:noFill/>
          <a:ln cap="flat" cmpd="sng" w="50800">
            <a:solidFill>
              <a:schemeClr val="lt1"/>
            </a:solidFill>
            <a:prstDash val="solid"/>
            <a:round/>
            <a:headEnd len="sm" w="sm" type="none"/>
            <a:tailEnd len="sm" w="sm"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614" name="Shape 614"/>
        <p:cNvGrpSpPr/>
        <p:nvPr/>
      </p:nvGrpSpPr>
      <p:grpSpPr>
        <a:xfrm>
          <a:off x="0" y="0"/>
          <a:ext cx="0" cy="0"/>
          <a:chOff x="0" y="0"/>
          <a:chExt cx="0" cy="0"/>
        </a:xfrm>
      </p:grpSpPr>
      <p:sp>
        <p:nvSpPr>
          <p:cNvPr id="615" name="Google Shape;615;p47"/>
          <p:cNvSpPr txBox="1"/>
          <p:nvPr>
            <p:ph type="title"/>
          </p:nvPr>
        </p:nvSpPr>
        <p:spPr>
          <a:xfrm>
            <a:off x="609600" y="396986"/>
            <a:ext cx="9330000" cy="372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1600"/>
              <a:buFont typeface="Arial"/>
              <a:buNone/>
              <a:defRPr b="1" sz="1600">
                <a:solidFill>
                  <a:schemeClr val="lt1"/>
                </a:solidFill>
                <a:latin typeface="Arial"/>
                <a:ea typeface="Arial"/>
                <a:cs typeface="Arial"/>
                <a:sym typeface="Aria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616" name="Google Shape;616;p47"/>
          <p:cNvCxnSpPr/>
          <p:nvPr/>
        </p:nvCxnSpPr>
        <p:spPr>
          <a:xfrm>
            <a:off x="609600" y="916996"/>
            <a:ext cx="10972800" cy="0"/>
          </a:xfrm>
          <a:prstGeom prst="straightConnector1">
            <a:avLst/>
          </a:prstGeom>
          <a:noFill/>
          <a:ln cap="flat" cmpd="sng" w="12700">
            <a:solidFill>
              <a:srgbClr val="C7C7C7"/>
            </a:solidFill>
            <a:prstDash val="solid"/>
            <a:round/>
            <a:headEnd len="sm" w="sm" type="none"/>
            <a:tailEnd len="sm" w="sm" type="none"/>
          </a:ln>
        </p:spPr>
      </p:cxnSp>
      <p:pic>
        <p:nvPicPr>
          <p:cNvPr id="617" name="Google Shape;617;p47"/>
          <p:cNvPicPr preferRelativeResize="0"/>
          <p:nvPr/>
        </p:nvPicPr>
        <p:blipFill rotWithShape="1">
          <a:blip r:embed="rId2">
            <a:alphaModFix/>
          </a:blip>
          <a:srcRect b="0" l="0" r="0" t="0"/>
          <a:stretch/>
        </p:blipFill>
        <p:spPr>
          <a:xfrm>
            <a:off x="10472509" y="401303"/>
            <a:ext cx="1095631" cy="365760"/>
          </a:xfrm>
          <a:prstGeom prst="rect">
            <a:avLst/>
          </a:prstGeom>
          <a:noFill/>
          <a:ln>
            <a:noFill/>
          </a:ln>
        </p:spPr>
      </p:pic>
      <p:sp>
        <p:nvSpPr>
          <p:cNvPr id="618" name="Google Shape;618;p47"/>
          <p:cNvSpPr txBox="1"/>
          <p:nvPr/>
        </p:nvSpPr>
        <p:spPr>
          <a:xfrm>
            <a:off x="11177444" y="6438658"/>
            <a:ext cx="390900" cy="184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C8C93"/>
                </a:solidFill>
                <a:latin typeface="Arial"/>
                <a:ea typeface="Arial"/>
                <a:cs typeface="Arial"/>
                <a:sym typeface="Arial"/>
              </a:rPr>
              <a:t>‹#›</a:t>
            </a:fld>
            <a:endParaRPr b="0" i="0" sz="1200" u="none" cap="none" strike="noStrike">
              <a:solidFill>
                <a:srgbClr val="8C8C93"/>
              </a:solidFill>
              <a:latin typeface="Arial"/>
              <a:ea typeface="Arial"/>
              <a:cs typeface="Arial"/>
              <a:sym typeface="Arial"/>
            </a:endParaRPr>
          </a:p>
        </p:txBody>
      </p:sp>
      <p:cxnSp>
        <p:nvCxnSpPr>
          <p:cNvPr id="619" name="Google Shape;619;p47"/>
          <p:cNvCxnSpPr/>
          <p:nvPr/>
        </p:nvCxnSpPr>
        <p:spPr>
          <a:xfrm flipH="1" rot="10800000">
            <a:off x="609600" y="6228150"/>
            <a:ext cx="10972800" cy="1200"/>
          </a:xfrm>
          <a:prstGeom prst="straightConnector1">
            <a:avLst/>
          </a:prstGeom>
          <a:noFill/>
          <a:ln cap="flat" cmpd="sng" w="50800">
            <a:solidFill>
              <a:schemeClr val="lt1"/>
            </a:solidFill>
            <a:prstDash val="solid"/>
            <a:round/>
            <a:headEnd len="sm" w="sm" type="none"/>
            <a:tailEnd len="sm" w="sm"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ection Header">
  <p:cSld name="1_Section Header">
    <p:spTree>
      <p:nvGrpSpPr>
        <p:cNvPr id="620" name="Shape 620"/>
        <p:cNvGrpSpPr/>
        <p:nvPr/>
      </p:nvGrpSpPr>
      <p:grpSpPr>
        <a:xfrm>
          <a:off x="0" y="0"/>
          <a:ext cx="0" cy="0"/>
          <a:chOff x="0" y="0"/>
          <a:chExt cx="0" cy="0"/>
        </a:xfrm>
      </p:grpSpPr>
      <p:sp>
        <p:nvSpPr>
          <p:cNvPr id="621" name="Google Shape;621;p48"/>
          <p:cNvSpPr txBox="1"/>
          <p:nvPr>
            <p:ph type="title"/>
          </p:nvPr>
        </p:nvSpPr>
        <p:spPr>
          <a:xfrm>
            <a:off x="609600" y="3302045"/>
            <a:ext cx="10972800" cy="1418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2400"/>
              <a:buFont typeface="Arial"/>
              <a:buNone/>
              <a:defRPr b="1" i="0" sz="2400" cap="none">
                <a:solidFill>
                  <a:schemeClr val="lt1"/>
                </a:solidFill>
                <a:latin typeface="Arial"/>
                <a:ea typeface="Arial"/>
                <a:cs typeface="Arial"/>
                <a:sym typeface="Aria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pic>
        <p:nvPicPr>
          <p:cNvPr id="622" name="Google Shape;622;p48"/>
          <p:cNvPicPr preferRelativeResize="0"/>
          <p:nvPr/>
        </p:nvPicPr>
        <p:blipFill rotWithShape="1">
          <a:blip r:embed="rId2">
            <a:alphaModFix/>
          </a:blip>
          <a:srcRect b="0" l="0" r="0" t="0"/>
          <a:stretch/>
        </p:blipFill>
        <p:spPr>
          <a:xfrm>
            <a:off x="617444" y="1097937"/>
            <a:ext cx="2890799" cy="965049"/>
          </a:xfrm>
          <a:prstGeom prst="rect">
            <a:avLst/>
          </a:prstGeom>
          <a:noFill/>
          <a:ln>
            <a:noFill/>
          </a:ln>
        </p:spPr>
      </p:pic>
      <p:cxnSp>
        <p:nvCxnSpPr>
          <p:cNvPr id="623" name="Google Shape;623;p48"/>
          <p:cNvCxnSpPr/>
          <p:nvPr/>
        </p:nvCxnSpPr>
        <p:spPr>
          <a:xfrm>
            <a:off x="609600" y="5136778"/>
            <a:ext cx="10972800" cy="0"/>
          </a:xfrm>
          <a:prstGeom prst="straightConnector1">
            <a:avLst/>
          </a:prstGeom>
          <a:noFill/>
          <a:ln cap="flat" cmpd="sng" w="63500">
            <a:solidFill>
              <a:schemeClr val="lt1"/>
            </a:solidFill>
            <a:prstDash val="solid"/>
            <a:round/>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624" name="Shape 624"/>
        <p:cNvGrpSpPr/>
        <p:nvPr/>
      </p:nvGrpSpPr>
      <p:grpSpPr>
        <a:xfrm>
          <a:off x="0" y="0"/>
          <a:ext cx="0" cy="0"/>
          <a:chOff x="0" y="0"/>
          <a:chExt cx="0" cy="0"/>
        </a:xfrm>
      </p:grpSpPr>
      <p:sp>
        <p:nvSpPr>
          <p:cNvPr id="625" name="Google Shape;625;p49"/>
          <p:cNvSpPr txBox="1"/>
          <p:nvPr>
            <p:ph idx="1" type="body"/>
          </p:nvPr>
        </p:nvSpPr>
        <p:spPr>
          <a:xfrm>
            <a:off x="609600" y="1496315"/>
            <a:ext cx="10972800" cy="4553100"/>
          </a:xfrm>
          <a:prstGeom prst="rect">
            <a:avLst/>
          </a:prstGeom>
          <a:noFill/>
          <a:ln>
            <a:noFill/>
          </a:ln>
        </p:spPr>
        <p:txBody>
          <a:bodyPr anchorCtr="0" anchor="t" bIns="45700" lIns="91425" spcFirstLastPara="1" rIns="91425" wrap="square" tIns="45700">
            <a:noAutofit/>
          </a:bodyPr>
          <a:lstStyle>
            <a:lvl1pPr indent="-323850" lvl="0" marL="457200" algn="l">
              <a:lnSpc>
                <a:spcPct val="100000"/>
              </a:lnSpc>
              <a:spcBef>
                <a:spcPts val="300"/>
              </a:spcBef>
              <a:spcAft>
                <a:spcPts val="0"/>
              </a:spcAft>
              <a:buClr>
                <a:srgbClr val="222222"/>
              </a:buClr>
              <a:buSzPts val="1500"/>
              <a:buChar char="•"/>
              <a:defRPr sz="1500">
                <a:solidFill>
                  <a:srgbClr val="222222"/>
                </a:solidFill>
                <a:latin typeface="Arial"/>
                <a:ea typeface="Arial"/>
                <a:cs typeface="Arial"/>
                <a:sym typeface="Arial"/>
              </a:defRPr>
            </a:lvl1pPr>
            <a:lvl2pPr indent="-311150" lvl="1" marL="914400" algn="l">
              <a:lnSpc>
                <a:spcPct val="100000"/>
              </a:lnSpc>
              <a:spcBef>
                <a:spcPts val="300"/>
              </a:spcBef>
              <a:spcAft>
                <a:spcPts val="0"/>
              </a:spcAft>
              <a:buClr>
                <a:schemeClr val="accent5"/>
              </a:buClr>
              <a:buSzPts val="1300"/>
              <a:buChar char="–"/>
              <a:defRPr sz="1300">
                <a:solidFill>
                  <a:schemeClr val="accent5"/>
                </a:solidFill>
                <a:latin typeface="Arial"/>
                <a:ea typeface="Arial"/>
                <a:cs typeface="Arial"/>
                <a:sym typeface="Arial"/>
              </a:defRPr>
            </a:lvl2pPr>
            <a:lvl3pPr indent="-304800" lvl="2" marL="1371600" algn="l">
              <a:lnSpc>
                <a:spcPct val="100000"/>
              </a:lnSpc>
              <a:spcBef>
                <a:spcPts val="300"/>
              </a:spcBef>
              <a:spcAft>
                <a:spcPts val="0"/>
              </a:spcAft>
              <a:buClr>
                <a:schemeClr val="accent5"/>
              </a:buClr>
              <a:buSzPts val="1200"/>
              <a:buChar char="•"/>
              <a:defRPr sz="1200">
                <a:solidFill>
                  <a:schemeClr val="accent5"/>
                </a:solidFill>
                <a:latin typeface="Arial"/>
                <a:ea typeface="Arial"/>
                <a:cs typeface="Arial"/>
                <a:sym typeface="Arial"/>
              </a:defRPr>
            </a:lvl3pPr>
            <a:lvl4pPr indent="-298450" lvl="3" marL="1828800" algn="l">
              <a:lnSpc>
                <a:spcPct val="100000"/>
              </a:lnSpc>
              <a:spcBef>
                <a:spcPts val="300"/>
              </a:spcBef>
              <a:spcAft>
                <a:spcPts val="0"/>
              </a:spcAft>
              <a:buClr>
                <a:schemeClr val="accent5"/>
              </a:buClr>
              <a:buSzPts val="1100"/>
              <a:buChar char="–"/>
              <a:defRPr sz="1100">
                <a:solidFill>
                  <a:schemeClr val="accent5"/>
                </a:solidFill>
                <a:latin typeface="Arial"/>
                <a:ea typeface="Arial"/>
                <a:cs typeface="Arial"/>
                <a:sym typeface="Arial"/>
              </a:defRPr>
            </a:lvl4pPr>
            <a:lvl5pPr indent="-298450" lvl="4" marL="2286000" algn="l">
              <a:lnSpc>
                <a:spcPct val="100000"/>
              </a:lnSpc>
              <a:spcBef>
                <a:spcPts val="300"/>
              </a:spcBef>
              <a:spcAft>
                <a:spcPts val="0"/>
              </a:spcAft>
              <a:buClr>
                <a:schemeClr val="accent5"/>
              </a:buClr>
              <a:buSzPts val="1100"/>
              <a:buChar char="»"/>
              <a:defRPr sz="1100">
                <a:solidFill>
                  <a:schemeClr val="accent5"/>
                </a:solidFill>
                <a:latin typeface="Arial"/>
                <a:ea typeface="Arial"/>
                <a:cs typeface="Arial"/>
                <a:sym typeface="Arial"/>
              </a:defRPr>
            </a:lvl5pPr>
            <a:lvl6pPr indent="-349250" lvl="5" marL="2743200" algn="l">
              <a:lnSpc>
                <a:spcPct val="100000"/>
              </a:lnSpc>
              <a:spcBef>
                <a:spcPts val="400"/>
              </a:spcBef>
              <a:spcAft>
                <a:spcPts val="0"/>
              </a:spcAft>
              <a:buClr>
                <a:schemeClr val="dk1"/>
              </a:buClr>
              <a:buSzPts val="1900"/>
              <a:buChar char="•"/>
              <a:defRPr/>
            </a:lvl6pPr>
            <a:lvl7pPr indent="-349250" lvl="6" marL="3200400" algn="l">
              <a:lnSpc>
                <a:spcPct val="100000"/>
              </a:lnSpc>
              <a:spcBef>
                <a:spcPts val="400"/>
              </a:spcBef>
              <a:spcAft>
                <a:spcPts val="0"/>
              </a:spcAft>
              <a:buClr>
                <a:schemeClr val="dk1"/>
              </a:buClr>
              <a:buSzPts val="1900"/>
              <a:buChar char="•"/>
              <a:defRPr/>
            </a:lvl7pPr>
            <a:lvl8pPr indent="-349250" lvl="7" marL="3657600" algn="l">
              <a:lnSpc>
                <a:spcPct val="100000"/>
              </a:lnSpc>
              <a:spcBef>
                <a:spcPts val="400"/>
              </a:spcBef>
              <a:spcAft>
                <a:spcPts val="0"/>
              </a:spcAft>
              <a:buClr>
                <a:schemeClr val="dk1"/>
              </a:buClr>
              <a:buSzPts val="1900"/>
              <a:buChar char="•"/>
              <a:defRPr/>
            </a:lvl8pPr>
            <a:lvl9pPr indent="-349250" lvl="8" marL="4114800" algn="l">
              <a:lnSpc>
                <a:spcPct val="100000"/>
              </a:lnSpc>
              <a:spcBef>
                <a:spcPts val="400"/>
              </a:spcBef>
              <a:spcAft>
                <a:spcPts val="0"/>
              </a:spcAft>
              <a:buClr>
                <a:schemeClr val="dk1"/>
              </a:buClr>
              <a:buSzPts val="1900"/>
              <a:buChar char="•"/>
              <a:defRPr/>
            </a:lvl9pPr>
          </a:lstStyle>
          <a:p/>
        </p:txBody>
      </p:sp>
      <p:sp>
        <p:nvSpPr>
          <p:cNvPr id="626" name="Google Shape;626;p49"/>
          <p:cNvSpPr txBox="1"/>
          <p:nvPr/>
        </p:nvSpPr>
        <p:spPr>
          <a:xfrm>
            <a:off x="11177444" y="6438658"/>
            <a:ext cx="390900" cy="184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C8C93"/>
                </a:solidFill>
                <a:latin typeface="Arial"/>
                <a:ea typeface="Arial"/>
                <a:cs typeface="Arial"/>
                <a:sym typeface="Arial"/>
              </a:rPr>
              <a:t>‹#›</a:t>
            </a:fld>
            <a:endParaRPr b="0" i="0" sz="1200" u="none" cap="none" strike="noStrike">
              <a:solidFill>
                <a:srgbClr val="8C8C93"/>
              </a:solidFill>
              <a:latin typeface="Arial"/>
              <a:ea typeface="Arial"/>
              <a:cs typeface="Arial"/>
              <a:sym typeface="Arial"/>
            </a:endParaRPr>
          </a:p>
        </p:txBody>
      </p:sp>
      <p:sp>
        <p:nvSpPr>
          <p:cNvPr id="627" name="Google Shape;627;p49"/>
          <p:cNvSpPr txBox="1"/>
          <p:nvPr>
            <p:ph type="title"/>
          </p:nvPr>
        </p:nvSpPr>
        <p:spPr>
          <a:xfrm>
            <a:off x="609600" y="396986"/>
            <a:ext cx="9327600" cy="372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1600"/>
              <a:buFont typeface="Arial"/>
              <a:buNone/>
              <a:defRPr b="1" sz="1600">
                <a:solidFill>
                  <a:schemeClr val="lt1"/>
                </a:solidFill>
                <a:latin typeface="Arial"/>
                <a:ea typeface="Arial"/>
                <a:cs typeface="Arial"/>
                <a:sym typeface="Aria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628" name="Google Shape;628;p49"/>
          <p:cNvSpPr txBox="1"/>
          <p:nvPr>
            <p:ph idx="2" type="body"/>
          </p:nvPr>
        </p:nvSpPr>
        <p:spPr>
          <a:xfrm>
            <a:off x="595340" y="1047114"/>
            <a:ext cx="10972800" cy="1839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300"/>
              </a:spcBef>
              <a:spcAft>
                <a:spcPts val="0"/>
              </a:spcAft>
              <a:buClr>
                <a:schemeClr val="accent6"/>
              </a:buClr>
              <a:buSzPts val="1100"/>
              <a:buNone/>
              <a:defRPr b="1" sz="1100">
                <a:solidFill>
                  <a:schemeClr val="accent6"/>
                </a:solidFill>
                <a:latin typeface="Arial"/>
                <a:ea typeface="Arial"/>
                <a:cs typeface="Arial"/>
                <a:sym typeface="Arial"/>
              </a:defRPr>
            </a:lvl1pPr>
            <a:lvl2pPr indent="-228600" lvl="1" marL="914400" algn="l">
              <a:lnSpc>
                <a:spcPct val="100000"/>
              </a:lnSpc>
              <a:spcBef>
                <a:spcPts val="300"/>
              </a:spcBef>
              <a:spcAft>
                <a:spcPts val="0"/>
              </a:spcAft>
              <a:buClr>
                <a:srgbClr val="8C8C93"/>
              </a:buClr>
              <a:buSzPts val="1600"/>
              <a:buNone/>
              <a:defRPr/>
            </a:lvl2pPr>
            <a:lvl3pPr indent="-228600" lvl="2" marL="1371600" algn="l">
              <a:lnSpc>
                <a:spcPct val="100000"/>
              </a:lnSpc>
              <a:spcBef>
                <a:spcPts val="300"/>
              </a:spcBef>
              <a:spcAft>
                <a:spcPts val="0"/>
              </a:spcAft>
              <a:buClr>
                <a:srgbClr val="8C8C93"/>
              </a:buClr>
              <a:buSzPts val="1600"/>
              <a:buNone/>
              <a:defRPr/>
            </a:lvl3pPr>
            <a:lvl4pPr indent="-228600" lvl="3" marL="1828800" algn="l">
              <a:lnSpc>
                <a:spcPct val="100000"/>
              </a:lnSpc>
              <a:spcBef>
                <a:spcPts val="300"/>
              </a:spcBef>
              <a:spcAft>
                <a:spcPts val="0"/>
              </a:spcAft>
              <a:buClr>
                <a:srgbClr val="8C8C93"/>
              </a:buClr>
              <a:buSzPts val="1500"/>
              <a:buNone/>
              <a:defRPr/>
            </a:lvl4pPr>
            <a:lvl5pPr indent="-228600" lvl="4" marL="2286000" algn="l">
              <a:lnSpc>
                <a:spcPct val="100000"/>
              </a:lnSpc>
              <a:spcBef>
                <a:spcPts val="300"/>
              </a:spcBef>
              <a:spcAft>
                <a:spcPts val="0"/>
              </a:spcAft>
              <a:buClr>
                <a:srgbClr val="8C8C93"/>
              </a:buClr>
              <a:buSzPts val="1500"/>
              <a:buNone/>
              <a:defRPr/>
            </a:lvl5pPr>
            <a:lvl6pPr indent="-349250" lvl="5" marL="2743200" algn="l">
              <a:lnSpc>
                <a:spcPct val="100000"/>
              </a:lnSpc>
              <a:spcBef>
                <a:spcPts val="400"/>
              </a:spcBef>
              <a:spcAft>
                <a:spcPts val="0"/>
              </a:spcAft>
              <a:buClr>
                <a:schemeClr val="dk1"/>
              </a:buClr>
              <a:buSzPts val="1900"/>
              <a:buChar char="•"/>
              <a:defRPr/>
            </a:lvl6pPr>
            <a:lvl7pPr indent="-349250" lvl="6" marL="3200400" algn="l">
              <a:lnSpc>
                <a:spcPct val="100000"/>
              </a:lnSpc>
              <a:spcBef>
                <a:spcPts val="400"/>
              </a:spcBef>
              <a:spcAft>
                <a:spcPts val="0"/>
              </a:spcAft>
              <a:buClr>
                <a:schemeClr val="dk1"/>
              </a:buClr>
              <a:buSzPts val="1900"/>
              <a:buChar char="•"/>
              <a:defRPr/>
            </a:lvl7pPr>
            <a:lvl8pPr indent="-349250" lvl="7" marL="3657600" algn="l">
              <a:lnSpc>
                <a:spcPct val="100000"/>
              </a:lnSpc>
              <a:spcBef>
                <a:spcPts val="400"/>
              </a:spcBef>
              <a:spcAft>
                <a:spcPts val="0"/>
              </a:spcAft>
              <a:buClr>
                <a:schemeClr val="dk1"/>
              </a:buClr>
              <a:buSzPts val="1900"/>
              <a:buChar char="•"/>
              <a:defRPr/>
            </a:lvl8pPr>
            <a:lvl9pPr indent="-349250" lvl="8" marL="4114800" algn="l">
              <a:lnSpc>
                <a:spcPct val="100000"/>
              </a:lnSpc>
              <a:spcBef>
                <a:spcPts val="400"/>
              </a:spcBef>
              <a:spcAft>
                <a:spcPts val="0"/>
              </a:spcAft>
              <a:buClr>
                <a:schemeClr val="dk1"/>
              </a:buClr>
              <a:buSzPts val="1900"/>
              <a:buChar char="•"/>
              <a:defRPr/>
            </a:lvl9pPr>
          </a:lstStyle>
          <a:p/>
        </p:txBody>
      </p:sp>
      <p:cxnSp>
        <p:nvCxnSpPr>
          <p:cNvPr id="629" name="Google Shape;629;p49"/>
          <p:cNvCxnSpPr/>
          <p:nvPr/>
        </p:nvCxnSpPr>
        <p:spPr>
          <a:xfrm flipH="1" rot="10800000">
            <a:off x="609600" y="6228150"/>
            <a:ext cx="10972800" cy="1200"/>
          </a:xfrm>
          <a:prstGeom prst="straightConnector1">
            <a:avLst/>
          </a:prstGeom>
          <a:noFill/>
          <a:ln cap="flat" cmpd="sng" w="50800">
            <a:solidFill>
              <a:schemeClr val="lt1"/>
            </a:solidFill>
            <a:prstDash val="solid"/>
            <a:round/>
            <a:headEnd len="sm" w="sm" type="none"/>
            <a:tailEnd len="sm" w="sm" type="none"/>
          </a:ln>
        </p:spPr>
      </p:cxnSp>
      <p:cxnSp>
        <p:nvCxnSpPr>
          <p:cNvPr id="630" name="Google Shape;630;p49"/>
          <p:cNvCxnSpPr/>
          <p:nvPr/>
        </p:nvCxnSpPr>
        <p:spPr>
          <a:xfrm>
            <a:off x="609600" y="916996"/>
            <a:ext cx="10972800" cy="0"/>
          </a:xfrm>
          <a:prstGeom prst="straightConnector1">
            <a:avLst/>
          </a:prstGeom>
          <a:noFill/>
          <a:ln cap="flat" cmpd="sng" w="12700">
            <a:solidFill>
              <a:srgbClr val="C7C7C7"/>
            </a:solidFill>
            <a:prstDash val="solid"/>
            <a:round/>
            <a:headEnd len="sm" w="sm" type="none"/>
            <a:tailEnd len="sm" w="sm" type="none"/>
          </a:ln>
        </p:spPr>
      </p:cxnSp>
      <p:pic>
        <p:nvPicPr>
          <p:cNvPr id="631" name="Google Shape;631;p49"/>
          <p:cNvPicPr preferRelativeResize="0"/>
          <p:nvPr/>
        </p:nvPicPr>
        <p:blipFill rotWithShape="1">
          <a:blip r:embed="rId2">
            <a:alphaModFix/>
          </a:blip>
          <a:srcRect b="0" l="0" r="0" t="0"/>
          <a:stretch/>
        </p:blipFill>
        <p:spPr>
          <a:xfrm>
            <a:off x="10472509" y="401303"/>
            <a:ext cx="1095631" cy="36576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Title and Content">
  <p:cSld name="8_Title and Content">
    <p:spTree>
      <p:nvGrpSpPr>
        <p:cNvPr id="632" name="Shape 632"/>
        <p:cNvGrpSpPr/>
        <p:nvPr/>
      </p:nvGrpSpPr>
      <p:grpSpPr>
        <a:xfrm>
          <a:off x="0" y="0"/>
          <a:ext cx="0" cy="0"/>
          <a:chOff x="0" y="0"/>
          <a:chExt cx="0" cy="0"/>
        </a:xfrm>
      </p:grpSpPr>
      <p:sp>
        <p:nvSpPr>
          <p:cNvPr id="633" name="Google Shape;633;p50"/>
          <p:cNvSpPr txBox="1"/>
          <p:nvPr>
            <p:ph type="title"/>
          </p:nvPr>
        </p:nvSpPr>
        <p:spPr>
          <a:xfrm>
            <a:off x="609600" y="396986"/>
            <a:ext cx="9330000" cy="372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1600"/>
              <a:buFont typeface="Arial"/>
              <a:buNone/>
              <a:defRPr b="1" sz="1600">
                <a:solidFill>
                  <a:schemeClr val="lt1"/>
                </a:solidFill>
                <a:latin typeface="Arial"/>
                <a:ea typeface="Arial"/>
                <a:cs typeface="Arial"/>
                <a:sym typeface="Aria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pic>
        <p:nvPicPr>
          <p:cNvPr id="634" name="Google Shape;634;p50"/>
          <p:cNvPicPr preferRelativeResize="0"/>
          <p:nvPr/>
        </p:nvPicPr>
        <p:blipFill rotWithShape="1">
          <a:blip r:embed="rId2">
            <a:alphaModFix/>
          </a:blip>
          <a:srcRect b="0" l="0" r="0" t="0"/>
          <a:stretch/>
        </p:blipFill>
        <p:spPr>
          <a:xfrm>
            <a:off x="10472509" y="401303"/>
            <a:ext cx="1095631" cy="365760"/>
          </a:xfrm>
          <a:prstGeom prst="rect">
            <a:avLst/>
          </a:prstGeom>
          <a:noFill/>
          <a:ln>
            <a:noFill/>
          </a:ln>
        </p:spPr>
      </p:pic>
      <p:sp>
        <p:nvSpPr>
          <p:cNvPr id="635" name="Google Shape;635;p50"/>
          <p:cNvSpPr txBox="1"/>
          <p:nvPr/>
        </p:nvSpPr>
        <p:spPr>
          <a:xfrm>
            <a:off x="11177444" y="6438658"/>
            <a:ext cx="390900" cy="184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C8C93"/>
                </a:solidFill>
                <a:latin typeface="Arial"/>
                <a:ea typeface="Arial"/>
                <a:cs typeface="Arial"/>
                <a:sym typeface="Arial"/>
              </a:rPr>
              <a:t>‹#›</a:t>
            </a:fld>
            <a:endParaRPr b="0" i="0" sz="1200" u="none" cap="none" strike="noStrike">
              <a:solidFill>
                <a:srgbClr val="8C8C93"/>
              </a:solidFill>
              <a:latin typeface="Arial"/>
              <a:ea typeface="Arial"/>
              <a:cs typeface="Arial"/>
              <a:sym typeface="Arial"/>
            </a:endParaRPr>
          </a:p>
        </p:txBody>
      </p:sp>
      <p:cxnSp>
        <p:nvCxnSpPr>
          <p:cNvPr id="636" name="Google Shape;636;p50"/>
          <p:cNvCxnSpPr/>
          <p:nvPr/>
        </p:nvCxnSpPr>
        <p:spPr>
          <a:xfrm flipH="1" rot="10800000">
            <a:off x="609600" y="6228150"/>
            <a:ext cx="10972800" cy="1200"/>
          </a:xfrm>
          <a:prstGeom prst="straightConnector1">
            <a:avLst/>
          </a:prstGeom>
          <a:noFill/>
          <a:ln cap="flat" cmpd="sng" w="50800">
            <a:solidFill>
              <a:schemeClr val="lt1"/>
            </a:solidFill>
            <a:prstDash val="solid"/>
            <a:round/>
            <a:headEnd len="sm" w="sm" type="none"/>
            <a:tailEnd len="sm" w="sm" type="none"/>
          </a:ln>
        </p:spPr>
      </p:cxnSp>
      <p:sp>
        <p:nvSpPr>
          <p:cNvPr id="637" name="Google Shape;637;p50"/>
          <p:cNvSpPr/>
          <p:nvPr/>
        </p:nvSpPr>
        <p:spPr>
          <a:xfrm rot="10800000">
            <a:off x="4175940" y="1573800"/>
            <a:ext cx="3840300" cy="3657600"/>
          </a:xfrm>
          <a:prstGeom prst="pentagon">
            <a:avLst>
              <a:gd fmla="val 105146" name="hf"/>
              <a:gd fmla="val 110557" name="vf"/>
            </a:avLst>
          </a:prstGeom>
          <a:solidFill>
            <a:schemeClr val="dk1"/>
          </a:solidFill>
          <a:ln cap="flat" cmpd="sng" w="9525">
            <a:solidFill>
              <a:schemeClr val="lt1"/>
            </a:solidFill>
            <a:prstDash val="solid"/>
            <a:round/>
            <a:headEnd len="sm" w="sm" type="none"/>
            <a:tailEnd len="sm" w="sm" type="none"/>
          </a:ln>
          <a:effectLst>
            <a:outerShdw blurRad="50800" rotWithShape="0" algn="t" dir="5400000" dist="127000">
              <a:srgbClr val="DFE3E5">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638" name="Google Shape;638;p50"/>
          <p:cNvSpPr txBox="1"/>
          <p:nvPr>
            <p:ph idx="1" type="body"/>
          </p:nvPr>
        </p:nvSpPr>
        <p:spPr>
          <a:xfrm>
            <a:off x="4861559" y="2044214"/>
            <a:ext cx="2468700" cy="2194500"/>
          </a:xfrm>
          <a:prstGeom prst="rect">
            <a:avLst/>
          </a:prstGeom>
          <a:noFill/>
          <a:ln>
            <a:noFill/>
          </a:ln>
        </p:spPr>
        <p:txBody>
          <a:bodyPr anchorCtr="0" anchor="ctr" bIns="91425" lIns="182875" spcFirstLastPara="1" rIns="182875" wrap="square" tIns="91425">
            <a:noAutofit/>
          </a:bodyPr>
          <a:lstStyle>
            <a:lvl1pPr indent="-228600" lvl="0" marL="457200" algn="ctr">
              <a:lnSpc>
                <a:spcPct val="100000"/>
              </a:lnSpc>
              <a:spcBef>
                <a:spcPts val="300"/>
              </a:spcBef>
              <a:spcAft>
                <a:spcPts val="0"/>
              </a:spcAft>
              <a:buClr>
                <a:schemeClr val="lt1"/>
              </a:buClr>
              <a:buSzPts val="1600"/>
              <a:buNone/>
              <a:defRPr b="1" sz="1600">
                <a:solidFill>
                  <a:schemeClr val="lt1"/>
                </a:solidFill>
                <a:latin typeface="Arial"/>
                <a:ea typeface="Arial"/>
                <a:cs typeface="Arial"/>
                <a:sym typeface="Arial"/>
              </a:defRPr>
            </a:lvl1pPr>
            <a:lvl2pPr indent="-228600" lvl="1" marL="914400" algn="l">
              <a:lnSpc>
                <a:spcPct val="100000"/>
              </a:lnSpc>
              <a:spcBef>
                <a:spcPts val="400"/>
              </a:spcBef>
              <a:spcAft>
                <a:spcPts val="0"/>
              </a:spcAft>
              <a:buClr>
                <a:schemeClr val="dk1"/>
              </a:buClr>
              <a:buSzPts val="1900"/>
              <a:buNone/>
              <a:defRPr b="1" sz="1900">
                <a:solidFill>
                  <a:schemeClr val="dk1"/>
                </a:solidFill>
                <a:latin typeface="Arial"/>
                <a:ea typeface="Arial"/>
                <a:cs typeface="Arial"/>
                <a:sym typeface="Arial"/>
              </a:defRPr>
            </a:lvl2pPr>
            <a:lvl3pPr indent="-228600" lvl="2" marL="1371600" algn="l">
              <a:lnSpc>
                <a:spcPct val="100000"/>
              </a:lnSpc>
              <a:spcBef>
                <a:spcPts val="400"/>
              </a:spcBef>
              <a:spcAft>
                <a:spcPts val="0"/>
              </a:spcAft>
              <a:buClr>
                <a:schemeClr val="dk1"/>
              </a:buClr>
              <a:buSzPts val="1900"/>
              <a:buNone/>
              <a:defRPr b="1" sz="1900">
                <a:solidFill>
                  <a:schemeClr val="dk1"/>
                </a:solidFill>
                <a:latin typeface="Arial"/>
                <a:ea typeface="Arial"/>
                <a:cs typeface="Arial"/>
                <a:sym typeface="Arial"/>
              </a:defRPr>
            </a:lvl3pPr>
            <a:lvl4pPr indent="-228600" lvl="3" marL="1828800" algn="l">
              <a:lnSpc>
                <a:spcPct val="100000"/>
              </a:lnSpc>
              <a:spcBef>
                <a:spcPts val="300"/>
              </a:spcBef>
              <a:spcAft>
                <a:spcPts val="0"/>
              </a:spcAft>
              <a:buClr>
                <a:schemeClr val="dk1"/>
              </a:buClr>
              <a:buSzPts val="1500"/>
              <a:buNone/>
              <a:defRPr b="1" sz="1500">
                <a:solidFill>
                  <a:schemeClr val="dk1"/>
                </a:solidFill>
                <a:latin typeface="Arial"/>
                <a:ea typeface="Arial"/>
                <a:cs typeface="Arial"/>
                <a:sym typeface="Arial"/>
              </a:defRPr>
            </a:lvl4pPr>
            <a:lvl5pPr indent="-228600" lvl="4" marL="2286000" algn="l">
              <a:lnSpc>
                <a:spcPct val="100000"/>
              </a:lnSpc>
              <a:spcBef>
                <a:spcPts val="300"/>
              </a:spcBef>
              <a:spcAft>
                <a:spcPts val="0"/>
              </a:spcAft>
              <a:buClr>
                <a:schemeClr val="dk1"/>
              </a:buClr>
              <a:buSzPts val="1500"/>
              <a:buNone/>
              <a:defRPr b="1" sz="1500">
                <a:solidFill>
                  <a:schemeClr val="dk1"/>
                </a:solidFill>
                <a:latin typeface="Arial"/>
                <a:ea typeface="Arial"/>
                <a:cs typeface="Arial"/>
                <a:sym typeface="Arial"/>
              </a:defRPr>
            </a:lvl5pPr>
            <a:lvl6pPr indent="-349250" lvl="5" marL="2743200" algn="l">
              <a:lnSpc>
                <a:spcPct val="100000"/>
              </a:lnSpc>
              <a:spcBef>
                <a:spcPts val="400"/>
              </a:spcBef>
              <a:spcAft>
                <a:spcPts val="0"/>
              </a:spcAft>
              <a:buClr>
                <a:schemeClr val="dk1"/>
              </a:buClr>
              <a:buSzPts val="1900"/>
              <a:buChar char="•"/>
              <a:defRPr/>
            </a:lvl6pPr>
            <a:lvl7pPr indent="-349250" lvl="6" marL="3200400" algn="l">
              <a:lnSpc>
                <a:spcPct val="100000"/>
              </a:lnSpc>
              <a:spcBef>
                <a:spcPts val="400"/>
              </a:spcBef>
              <a:spcAft>
                <a:spcPts val="0"/>
              </a:spcAft>
              <a:buClr>
                <a:schemeClr val="dk1"/>
              </a:buClr>
              <a:buSzPts val="1900"/>
              <a:buChar char="•"/>
              <a:defRPr/>
            </a:lvl7pPr>
            <a:lvl8pPr indent="-349250" lvl="7" marL="3657600" algn="l">
              <a:lnSpc>
                <a:spcPct val="100000"/>
              </a:lnSpc>
              <a:spcBef>
                <a:spcPts val="400"/>
              </a:spcBef>
              <a:spcAft>
                <a:spcPts val="0"/>
              </a:spcAft>
              <a:buClr>
                <a:schemeClr val="dk1"/>
              </a:buClr>
              <a:buSzPts val="1900"/>
              <a:buChar char="•"/>
              <a:defRPr/>
            </a:lvl8pPr>
            <a:lvl9pPr indent="-349250" lvl="8" marL="4114800" algn="l">
              <a:lnSpc>
                <a:spcPct val="100000"/>
              </a:lnSpc>
              <a:spcBef>
                <a:spcPts val="400"/>
              </a:spcBef>
              <a:spcAft>
                <a:spcPts val="0"/>
              </a:spcAft>
              <a:buClr>
                <a:schemeClr val="dk1"/>
              </a:buClr>
              <a:buSzPts val="19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 and Content">
  <p:cSld name="5_Title and Content">
    <p:spTree>
      <p:nvGrpSpPr>
        <p:cNvPr id="639" name="Shape 639"/>
        <p:cNvGrpSpPr/>
        <p:nvPr/>
      </p:nvGrpSpPr>
      <p:grpSpPr>
        <a:xfrm>
          <a:off x="0" y="0"/>
          <a:ext cx="0" cy="0"/>
          <a:chOff x="0" y="0"/>
          <a:chExt cx="0" cy="0"/>
        </a:xfrm>
      </p:grpSpPr>
      <p:pic>
        <p:nvPicPr>
          <p:cNvPr id="640" name="Google Shape;640;p51"/>
          <p:cNvPicPr preferRelativeResize="0"/>
          <p:nvPr/>
        </p:nvPicPr>
        <p:blipFill rotWithShape="1">
          <a:blip r:embed="rId2">
            <a:alphaModFix/>
          </a:blip>
          <a:srcRect b="0" l="0" r="0" t="0"/>
          <a:stretch/>
        </p:blipFill>
        <p:spPr>
          <a:xfrm>
            <a:off x="10472509" y="401303"/>
            <a:ext cx="1095631" cy="365760"/>
          </a:xfrm>
          <a:prstGeom prst="rect">
            <a:avLst/>
          </a:prstGeom>
          <a:noFill/>
          <a:ln>
            <a:noFill/>
          </a:ln>
        </p:spPr>
      </p:pic>
      <p:sp>
        <p:nvSpPr>
          <p:cNvPr id="641" name="Google Shape;641;p51"/>
          <p:cNvSpPr txBox="1"/>
          <p:nvPr/>
        </p:nvSpPr>
        <p:spPr>
          <a:xfrm>
            <a:off x="11177444" y="6438658"/>
            <a:ext cx="390900" cy="184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C8C93"/>
                </a:solidFill>
                <a:latin typeface="Arial"/>
                <a:ea typeface="Arial"/>
                <a:cs typeface="Arial"/>
                <a:sym typeface="Arial"/>
              </a:rPr>
              <a:t>‹#›</a:t>
            </a:fld>
            <a:endParaRPr b="0" i="0" sz="1200" u="none" cap="none" strike="noStrike">
              <a:solidFill>
                <a:srgbClr val="8C8C93"/>
              </a:solidFill>
              <a:latin typeface="Arial"/>
              <a:ea typeface="Arial"/>
              <a:cs typeface="Arial"/>
              <a:sym typeface="Arial"/>
            </a:endParaRPr>
          </a:p>
        </p:txBody>
      </p:sp>
      <p:cxnSp>
        <p:nvCxnSpPr>
          <p:cNvPr id="642" name="Google Shape;642;p51"/>
          <p:cNvCxnSpPr/>
          <p:nvPr/>
        </p:nvCxnSpPr>
        <p:spPr>
          <a:xfrm flipH="1" rot="10800000">
            <a:off x="609600" y="6228150"/>
            <a:ext cx="10972800" cy="1200"/>
          </a:xfrm>
          <a:prstGeom prst="straightConnector1">
            <a:avLst/>
          </a:prstGeom>
          <a:noFill/>
          <a:ln cap="flat" cmpd="sng" w="50800">
            <a:solidFill>
              <a:schemeClr val="lt1"/>
            </a:solidFill>
            <a:prstDash val="solid"/>
            <a:round/>
            <a:headEnd len="sm" w="sm" type="none"/>
            <a:tailEnd len="sm" w="sm"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nd Content">
  <p:cSld name="3_Title and Content">
    <p:bg>
      <p:bgPr>
        <a:solidFill>
          <a:schemeClr val="lt1"/>
        </a:solidFill>
      </p:bgPr>
    </p:bg>
    <p:spTree>
      <p:nvGrpSpPr>
        <p:cNvPr id="643" name="Shape 643"/>
        <p:cNvGrpSpPr/>
        <p:nvPr/>
      </p:nvGrpSpPr>
      <p:grpSpPr>
        <a:xfrm>
          <a:off x="0" y="0"/>
          <a:ext cx="0" cy="0"/>
          <a:chOff x="0" y="0"/>
          <a:chExt cx="0" cy="0"/>
        </a:xfrm>
      </p:grpSpPr>
      <p:sp>
        <p:nvSpPr>
          <p:cNvPr id="644" name="Google Shape;644;p52"/>
          <p:cNvSpPr txBox="1"/>
          <p:nvPr>
            <p:ph type="title"/>
          </p:nvPr>
        </p:nvSpPr>
        <p:spPr>
          <a:xfrm>
            <a:off x="838200" y="365125"/>
            <a:ext cx="10515600" cy="549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343438"/>
              </a:buClr>
              <a:buSzPts val="2400"/>
              <a:buFont typeface="Calibri"/>
              <a:buNone/>
              <a:defRPr b="1"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645" name="Google Shape;645;p52"/>
          <p:cNvSpPr txBox="1"/>
          <p:nvPr>
            <p:ph idx="1" type="body"/>
          </p:nvPr>
        </p:nvSpPr>
        <p:spPr>
          <a:xfrm>
            <a:off x="609600" y="1589164"/>
            <a:ext cx="10972800" cy="4181100"/>
          </a:xfrm>
          <a:prstGeom prst="rect">
            <a:avLst/>
          </a:prstGeom>
          <a:noFill/>
          <a:ln>
            <a:noFill/>
          </a:ln>
        </p:spPr>
        <p:txBody>
          <a:bodyPr anchorCtr="0" anchor="t" bIns="45700" lIns="91425" spcFirstLastPara="1" rIns="91425" wrap="square" tIns="45700">
            <a:noAutofit/>
          </a:bodyPr>
          <a:lstStyle>
            <a:lvl1pPr indent="-349250" lvl="0" marL="457200" algn="l">
              <a:lnSpc>
                <a:spcPct val="100000"/>
              </a:lnSpc>
              <a:spcBef>
                <a:spcPts val="400"/>
              </a:spcBef>
              <a:spcAft>
                <a:spcPts val="0"/>
              </a:spcAft>
              <a:buClr>
                <a:srgbClr val="343438"/>
              </a:buClr>
              <a:buSzPts val="1900"/>
              <a:buChar char="•"/>
              <a:defRPr/>
            </a:lvl1pPr>
            <a:lvl2pPr indent="-349250" lvl="1" marL="914400" algn="l">
              <a:lnSpc>
                <a:spcPct val="100000"/>
              </a:lnSpc>
              <a:spcBef>
                <a:spcPts val="400"/>
              </a:spcBef>
              <a:spcAft>
                <a:spcPts val="0"/>
              </a:spcAft>
              <a:buClr>
                <a:srgbClr val="8C8C93"/>
              </a:buClr>
              <a:buSzPts val="1900"/>
              <a:buChar char="–"/>
              <a:defRPr/>
            </a:lvl2pPr>
            <a:lvl3pPr indent="-349250" lvl="2" marL="1371600" algn="l">
              <a:lnSpc>
                <a:spcPct val="100000"/>
              </a:lnSpc>
              <a:spcBef>
                <a:spcPts val="400"/>
              </a:spcBef>
              <a:spcAft>
                <a:spcPts val="0"/>
              </a:spcAft>
              <a:buClr>
                <a:srgbClr val="8C8C93"/>
              </a:buClr>
              <a:buSzPts val="1900"/>
              <a:buChar char="•"/>
              <a:defRPr/>
            </a:lvl3pPr>
            <a:lvl4pPr indent="-349250" lvl="3" marL="1828800" algn="l">
              <a:lnSpc>
                <a:spcPct val="100000"/>
              </a:lnSpc>
              <a:spcBef>
                <a:spcPts val="400"/>
              </a:spcBef>
              <a:spcAft>
                <a:spcPts val="0"/>
              </a:spcAft>
              <a:buClr>
                <a:srgbClr val="8C8C93"/>
              </a:buClr>
              <a:buSzPts val="1900"/>
              <a:buChar char="–"/>
              <a:defRPr/>
            </a:lvl4pPr>
            <a:lvl5pPr indent="-349250" lvl="4" marL="2286000" algn="l">
              <a:lnSpc>
                <a:spcPct val="100000"/>
              </a:lnSpc>
              <a:spcBef>
                <a:spcPts val="400"/>
              </a:spcBef>
              <a:spcAft>
                <a:spcPts val="0"/>
              </a:spcAft>
              <a:buClr>
                <a:srgbClr val="8C8C93"/>
              </a:buClr>
              <a:buSzPts val="1900"/>
              <a:buChar char="»"/>
              <a:defRPr/>
            </a:lvl5pPr>
            <a:lvl6pPr indent="-349250" lvl="5" marL="2743200" algn="l">
              <a:lnSpc>
                <a:spcPct val="100000"/>
              </a:lnSpc>
              <a:spcBef>
                <a:spcPts val="400"/>
              </a:spcBef>
              <a:spcAft>
                <a:spcPts val="0"/>
              </a:spcAft>
              <a:buClr>
                <a:schemeClr val="dk1"/>
              </a:buClr>
              <a:buSzPts val="1900"/>
              <a:buChar char="•"/>
              <a:defRPr/>
            </a:lvl6pPr>
            <a:lvl7pPr indent="-349250" lvl="6" marL="3200400" algn="l">
              <a:lnSpc>
                <a:spcPct val="100000"/>
              </a:lnSpc>
              <a:spcBef>
                <a:spcPts val="400"/>
              </a:spcBef>
              <a:spcAft>
                <a:spcPts val="0"/>
              </a:spcAft>
              <a:buClr>
                <a:schemeClr val="dk1"/>
              </a:buClr>
              <a:buSzPts val="1900"/>
              <a:buChar char="•"/>
              <a:defRPr/>
            </a:lvl7pPr>
            <a:lvl8pPr indent="-349250" lvl="7" marL="3657600" algn="l">
              <a:lnSpc>
                <a:spcPct val="100000"/>
              </a:lnSpc>
              <a:spcBef>
                <a:spcPts val="400"/>
              </a:spcBef>
              <a:spcAft>
                <a:spcPts val="0"/>
              </a:spcAft>
              <a:buClr>
                <a:schemeClr val="dk1"/>
              </a:buClr>
              <a:buSzPts val="1900"/>
              <a:buChar char="•"/>
              <a:defRPr/>
            </a:lvl8pPr>
            <a:lvl9pPr indent="-349250" lvl="8" marL="4114800" algn="l">
              <a:lnSpc>
                <a:spcPct val="100000"/>
              </a:lnSpc>
              <a:spcBef>
                <a:spcPts val="400"/>
              </a:spcBef>
              <a:spcAft>
                <a:spcPts val="0"/>
              </a:spcAft>
              <a:buClr>
                <a:schemeClr val="dk1"/>
              </a:buClr>
              <a:buSzPts val="1900"/>
              <a:buChar char="•"/>
              <a:defRPr/>
            </a:lvl9pPr>
          </a:lstStyle>
          <a:p/>
        </p:txBody>
      </p:sp>
      <p:sp>
        <p:nvSpPr>
          <p:cNvPr id="646" name="Google Shape;646;p52"/>
          <p:cNvSpPr txBox="1"/>
          <p:nvPr>
            <p:ph idx="11" type="ftr"/>
          </p:nvPr>
        </p:nvSpPr>
        <p:spPr>
          <a:xfrm>
            <a:off x="780850" y="6380575"/>
            <a:ext cx="20367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9pPr>
          </a:lstStyle>
          <a:p/>
        </p:txBody>
      </p:sp>
      <p:sp>
        <p:nvSpPr>
          <p:cNvPr id="647" name="Google Shape;647;p52"/>
          <p:cNvSpPr txBox="1"/>
          <p:nvPr/>
        </p:nvSpPr>
        <p:spPr>
          <a:xfrm>
            <a:off x="54996" y="6387316"/>
            <a:ext cx="5301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FEDA6C"/>
                </a:solidFill>
                <a:latin typeface="Arial"/>
                <a:ea typeface="Arial"/>
                <a:cs typeface="Arial"/>
                <a:sym typeface="Arial"/>
              </a:rPr>
              <a:t>‹#›</a:t>
            </a:fld>
            <a:endParaRPr b="0" i="0" sz="1200" u="none" cap="none" strike="noStrike">
              <a:solidFill>
                <a:srgbClr val="FEDA6C"/>
              </a:solidFill>
              <a:latin typeface="Arial"/>
              <a:ea typeface="Arial"/>
              <a:cs typeface="Arial"/>
              <a:sym typeface="Arial"/>
            </a:endParaRPr>
          </a:p>
        </p:txBody>
      </p:sp>
      <p:cxnSp>
        <p:nvCxnSpPr>
          <p:cNvPr id="648" name="Google Shape;648;p52"/>
          <p:cNvCxnSpPr/>
          <p:nvPr/>
        </p:nvCxnSpPr>
        <p:spPr>
          <a:xfrm>
            <a:off x="0" y="1055914"/>
            <a:ext cx="12192000" cy="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1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Box L">
  <p:cSld name="Title, Content, Box L">
    <p:spTree>
      <p:nvGrpSpPr>
        <p:cNvPr id="60" name="Shape 60"/>
        <p:cNvGrpSpPr/>
        <p:nvPr/>
      </p:nvGrpSpPr>
      <p:grpSpPr>
        <a:xfrm>
          <a:off x="0" y="0"/>
          <a:ext cx="0" cy="0"/>
          <a:chOff x="0" y="0"/>
          <a:chExt cx="0" cy="0"/>
        </a:xfrm>
      </p:grpSpPr>
      <p:sp>
        <p:nvSpPr>
          <p:cNvPr id="61" name="Google Shape;61;p6"/>
          <p:cNvSpPr txBox="1"/>
          <p:nvPr>
            <p:ph idx="1" type="body"/>
          </p:nvPr>
        </p:nvSpPr>
        <p:spPr>
          <a:xfrm>
            <a:off x="974620" y="887966"/>
            <a:ext cx="4937700" cy="5536200"/>
          </a:xfrm>
          <a:prstGeom prst="rect">
            <a:avLst/>
          </a:prstGeom>
          <a:solidFill>
            <a:schemeClr val="dk2"/>
          </a:solidFill>
          <a:ln>
            <a:noFill/>
          </a:ln>
        </p:spPr>
        <p:txBody>
          <a:bodyPr anchorCtr="0" anchor="ctr" bIns="91425" lIns="91425" spcFirstLastPara="1" rIns="91425" wrap="square" tIns="91425">
            <a:noAutofit/>
          </a:bodyPr>
          <a:lstStyle>
            <a:lvl1pPr indent="-228600" lvl="0" marL="457200" marR="0" algn="l">
              <a:lnSpc>
                <a:spcPct val="100000"/>
              </a:lnSpc>
              <a:spcBef>
                <a:spcPts val="520"/>
              </a:spcBef>
              <a:spcAft>
                <a:spcPts val="0"/>
              </a:spcAft>
              <a:buClr>
                <a:schemeClr val="lt1"/>
              </a:buClr>
              <a:buSzPts val="2600"/>
              <a:buFont typeface="Arial"/>
              <a:buNone/>
              <a:defRPr b="1" i="0" sz="2600" u="none" cap="none" strike="noStrike">
                <a:solidFill>
                  <a:schemeClr val="lt1"/>
                </a:solidFill>
                <a:latin typeface="Montserrat"/>
                <a:ea typeface="Montserrat"/>
                <a:cs typeface="Montserrat"/>
                <a:sym typeface="Montserrat"/>
              </a:defRPr>
            </a:lvl1pPr>
            <a:lvl2pPr indent="-228600" lvl="1" marL="9144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62" name="Google Shape;62;p6"/>
          <p:cNvSpPr txBox="1"/>
          <p:nvPr>
            <p:ph idx="2" type="body"/>
          </p:nvPr>
        </p:nvSpPr>
        <p:spPr>
          <a:xfrm>
            <a:off x="6182337" y="887965"/>
            <a:ext cx="5678100" cy="5536200"/>
          </a:xfrm>
          <a:prstGeom prst="rect">
            <a:avLst/>
          </a:prstGeom>
          <a:noFill/>
          <a:ln>
            <a:noFill/>
          </a:ln>
        </p:spPr>
        <p:txBody>
          <a:bodyPr anchorCtr="0" anchor="ctr" bIns="91425" lIns="91425" spcFirstLastPara="1" rIns="91425" wrap="square" tIns="91425">
            <a:noAutofit/>
          </a:bodyPr>
          <a:lstStyle>
            <a:lvl1pPr indent="-330200" lvl="0" marL="457200" marR="0" algn="l">
              <a:lnSpc>
                <a:spcPct val="100000"/>
              </a:lnSpc>
              <a:spcBef>
                <a:spcPts val="320"/>
              </a:spcBef>
              <a:spcAft>
                <a:spcPts val="0"/>
              </a:spcAft>
              <a:buClr>
                <a:srgbClr val="3C3C3C"/>
              </a:buClr>
              <a:buSzPts val="1600"/>
              <a:buFont typeface="Arial"/>
              <a:buChar char="•"/>
              <a:defRPr b="1" i="0" sz="1600" u="none" cap="none" strike="noStrike">
                <a:solidFill>
                  <a:srgbClr val="3C3C3C"/>
                </a:solidFill>
                <a:latin typeface="Calibri"/>
                <a:ea typeface="Calibri"/>
                <a:cs typeface="Calibri"/>
                <a:sym typeface="Calibri"/>
              </a:defRPr>
            </a:lvl1pPr>
            <a:lvl2pPr indent="-317500" lvl="1" marL="914400" marR="0" algn="l">
              <a:lnSpc>
                <a:spcPct val="100000"/>
              </a:lnSpc>
              <a:spcBef>
                <a:spcPts val="280"/>
              </a:spcBef>
              <a:spcAft>
                <a:spcPts val="0"/>
              </a:spcAft>
              <a:buClr>
                <a:schemeClr val="accent5"/>
              </a:buClr>
              <a:buSzPts val="1400"/>
              <a:buFont typeface="Arial"/>
              <a:buChar char="–"/>
              <a:defRPr b="0" i="0" sz="1400" u="none" cap="none" strike="noStrike">
                <a:solidFill>
                  <a:schemeClr val="accent5"/>
                </a:solidFill>
                <a:latin typeface="Calibri"/>
                <a:ea typeface="Calibri"/>
                <a:cs typeface="Calibri"/>
                <a:sym typeface="Calibri"/>
              </a:defRPr>
            </a:lvl2pPr>
            <a:lvl3pPr indent="-304800" lvl="2" marL="13716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3pPr>
            <a:lvl4pPr indent="-304800" lvl="3" marL="18288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4pPr>
            <a:lvl5pPr indent="-304800" lvl="4" marL="22860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63" name="Google Shape;63;p6"/>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2"/>
              </a:buClr>
              <a:buSzPts val="2400"/>
              <a:buNone/>
              <a:defRPr b="1" i="0" sz="2400" u="none" cap="none" strike="noStrike">
                <a:solidFill>
                  <a:schemeClr val="dk2"/>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cxnSp>
        <p:nvCxnSpPr>
          <p:cNvPr id="64" name="Google Shape;64;p6"/>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65" name="Google Shape;65;p6"/>
          <p:cNvPicPr preferRelativeResize="0"/>
          <p:nvPr/>
        </p:nvPicPr>
        <p:blipFill rotWithShape="1">
          <a:blip r:embed="rId2">
            <a:alphaModFix/>
          </a:blip>
          <a:srcRect b="26304" l="40689" r="0" t="15504"/>
          <a:stretch/>
        </p:blipFill>
        <p:spPr>
          <a:xfrm rot="-5400000">
            <a:off x="66401" y="5868866"/>
            <a:ext cx="589160" cy="192966"/>
          </a:xfrm>
          <a:prstGeom prst="rect">
            <a:avLst/>
          </a:prstGeom>
          <a:noFill/>
          <a:ln>
            <a:noFill/>
          </a:ln>
        </p:spPr>
      </p:pic>
      <p:cxnSp>
        <p:nvCxnSpPr>
          <p:cNvPr id="66" name="Google Shape;66;p6"/>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67" name="Google Shape;67;p6"/>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68" name="Google Shape;68;p6"/>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69" name="Google Shape;69;p6"/>
          <p:cNvPicPr preferRelativeResize="0"/>
          <p:nvPr/>
        </p:nvPicPr>
        <p:blipFill rotWithShape="1">
          <a:blip r:embed="rId2">
            <a:alphaModFix/>
          </a:blip>
          <a:srcRect b="0" l="0" r="64271" t="0"/>
          <a:stretch/>
        </p:blipFill>
        <p:spPr>
          <a:xfrm>
            <a:off x="161858" y="214635"/>
            <a:ext cx="398249" cy="372101"/>
          </a:xfrm>
          <a:prstGeom prst="rect">
            <a:avLst/>
          </a:prstGeom>
          <a:noFill/>
          <a:ln>
            <a:noFill/>
          </a:ln>
        </p:spPr>
      </p:pic>
      <p:cxnSp>
        <p:nvCxnSpPr>
          <p:cNvPr id="70" name="Google Shape;70;p6"/>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71" name="Google Shape;71;p6"/>
          <p:cNvPicPr preferRelativeResize="0"/>
          <p:nvPr/>
        </p:nvPicPr>
        <p:blipFill rotWithShape="1">
          <a:blip r:embed="rId2">
            <a:alphaModFix/>
          </a:blip>
          <a:srcRect b="26304" l="40689" r="0" t="15504"/>
          <a:stretch/>
        </p:blipFill>
        <p:spPr>
          <a:xfrm rot="-5400000">
            <a:off x="66401" y="5868866"/>
            <a:ext cx="589160" cy="192966"/>
          </a:xfrm>
          <a:prstGeom prst="rect">
            <a:avLst/>
          </a:prstGeom>
          <a:noFill/>
          <a:ln>
            <a:noFill/>
          </a:ln>
        </p:spPr>
      </p:pic>
      <p:cxnSp>
        <p:nvCxnSpPr>
          <p:cNvPr id="72" name="Google Shape;72;p6"/>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73" name="Google Shape;73;p6"/>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74" name="Google Shape;74;p6"/>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75" name="Google Shape;75;p6"/>
          <p:cNvPicPr preferRelativeResize="0"/>
          <p:nvPr/>
        </p:nvPicPr>
        <p:blipFill rotWithShape="1">
          <a:blip r:embed="rId2">
            <a:alphaModFix/>
          </a:blip>
          <a:srcRect b="0" l="0" r="64271" t="0"/>
          <a:stretch/>
        </p:blipFill>
        <p:spPr>
          <a:xfrm>
            <a:off x="161858" y="214635"/>
            <a:ext cx="398249" cy="372101"/>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649" name="Shape 649"/>
        <p:cNvGrpSpPr/>
        <p:nvPr/>
      </p:nvGrpSpPr>
      <p:grpSpPr>
        <a:xfrm>
          <a:off x="0" y="0"/>
          <a:ext cx="0" cy="0"/>
          <a:chOff x="0" y="0"/>
          <a:chExt cx="0" cy="0"/>
        </a:xfrm>
      </p:grpSpPr>
      <p:sp>
        <p:nvSpPr>
          <p:cNvPr id="650" name="Google Shape;650;p53"/>
          <p:cNvSpPr txBox="1"/>
          <p:nvPr>
            <p:ph idx="11" type="ftr"/>
          </p:nvPr>
        </p:nvSpPr>
        <p:spPr>
          <a:xfrm>
            <a:off x="780850" y="6380575"/>
            <a:ext cx="20367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9pPr>
          </a:lstStyle>
          <a:p/>
        </p:txBody>
      </p:sp>
      <p:sp>
        <p:nvSpPr>
          <p:cNvPr id="651" name="Google Shape;651;p53"/>
          <p:cNvSpPr txBox="1"/>
          <p:nvPr/>
        </p:nvSpPr>
        <p:spPr>
          <a:xfrm>
            <a:off x="54996" y="6387316"/>
            <a:ext cx="5301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FEDA6C"/>
                </a:solidFill>
                <a:latin typeface="Arial"/>
                <a:ea typeface="Arial"/>
                <a:cs typeface="Arial"/>
                <a:sym typeface="Arial"/>
              </a:rPr>
              <a:t>‹#›</a:t>
            </a:fld>
            <a:endParaRPr b="0" i="0" sz="1200" u="none" cap="none" strike="noStrike">
              <a:solidFill>
                <a:srgbClr val="FEDA6C"/>
              </a:solidFill>
              <a:latin typeface="Arial"/>
              <a:ea typeface="Arial"/>
              <a:cs typeface="Arial"/>
              <a:sym typeface="Arial"/>
            </a:endParaRPr>
          </a:p>
        </p:txBody>
      </p:sp>
      <p:sp>
        <p:nvSpPr>
          <p:cNvPr id="652" name="Google Shape;652;p53"/>
          <p:cNvSpPr txBox="1"/>
          <p:nvPr>
            <p:ph type="title"/>
          </p:nvPr>
        </p:nvSpPr>
        <p:spPr>
          <a:xfrm>
            <a:off x="838200" y="365125"/>
            <a:ext cx="10515600" cy="549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343438"/>
              </a:buClr>
              <a:buSzPts val="2400"/>
              <a:buFont typeface="Calibri"/>
              <a:buNone/>
              <a:defRPr b="1"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653" name="Google Shape;653;p53"/>
          <p:cNvCxnSpPr/>
          <p:nvPr/>
        </p:nvCxnSpPr>
        <p:spPr>
          <a:xfrm>
            <a:off x="0" y="1055914"/>
            <a:ext cx="12192000" cy="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Title and Content">
  <p:cSld name="9_Title and Content">
    <p:bg>
      <p:bgPr>
        <a:solidFill>
          <a:schemeClr val="lt1"/>
        </a:solidFill>
      </p:bgPr>
    </p:bg>
    <p:spTree>
      <p:nvGrpSpPr>
        <p:cNvPr id="654" name="Shape 654"/>
        <p:cNvGrpSpPr/>
        <p:nvPr/>
      </p:nvGrpSpPr>
      <p:grpSpPr>
        <a:xfrm>
          <a:off x="0" y="0"/>
          <a:ext cx="0" cy="0"/>
          <a:chOff x="0" y="0"/>
          <a:chExt cx="0" cy="0"/>
        </a:xfrm>
      </p:grpSpPr>
      <p:sp>
        <p:nvSpPr>
          <p:cNvPr id="655" name="Google Shape;655;p54"/>
          <p:cNvSpPr txBox="1"/>
          <p:nvPr>
            <p:ph type="title"/>
          </p:nvPr>
        </p:nvSpPr>
        <p:spPr>
          <a:xfrm>
            <a:off x="838200" y="365125"/>
            <a:ext cx="10515600" cy="549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343438"/>
              </a:buClr>
              <a:buSzPts val="2400"/>
              <a:buFont typeface="Calibri"/>
              <a:buNone/>
              <a:defRPr b="1"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656" name="Google Shape;656;p54"/>
          <p:cNvSpPr txBox="1"/>
          <p:nvPr>
            <p:ph idx="1" type="body"/>
          </p:nvPr>
        </p:nvSpPr>
        <p:spPr>
          <a:xfrm>
            <a:off x="609600" y="1589164"/>
            <a:ext cx="10972800" cy="4181100"/>
          </a:xfrm>
          <a:prstGeom prst="rect">
            <a:avLst/>
          </a:prstGeom>
          <a:noFill/>
          <a:ln>
            <a:noFill/>
          </a:ln>
        </p:spPr>
        <p:txBody>
          <a:bodyPr anchorCtr="0" anchor="t" bIns="45700" lIns="91425" spcFirstLastPara="1" rIns="91425" wrap="square" tIns="45700">
            <a:noAutofit/>
          </a:bodyPr>
          <a:lstStyle>
            <a:lvl1pPr indent="-349250" lvl="0" marL="457200" algn="l">
              <a:lnSpc>
                <a:spcPct val="100000"/>
              </a:lnSpc>
              <a:spcBef>
                <a:spcPts val="400"/>
              </a:spcBef>
              <a:spcAft>
                <a:spcPts val="0"/>
              </a:spcAft>
              <a:buClr>
                <a:srgbClr val="343438"/>
              </a:buClr>
              <a:buSzPts val="1900"/>
              <a:buChar char="•"/>
              <a:defRPr/>
            </a:lvl1pPr>
            <a:lvl2pPr indent="-349250" lvl="1" marL="914400" algn="l">
              <a:lnSpc>
                <a:spcPct val="100000"/>
              </a:lnSpc>
              <a:spcBef>
                <a:spcPts val="400"/>
              </a:spcBef>
              <a:spcAft>
                <a:spcPts val="0"/>
              </a:spcAft>
              <a:buClr>
                <a:srgbClr val="8C8C93"/>
              </a:buClr>
              <a:buSzPts val="1900"/>
              <a:buChar char="–"/>
              <a:defRPr/>
            </a:lvl2pPr>
            <a:lvl3pPr indent="-349250" lvl="2" marL="1371600" algn="l">
              <a:lnSpc>
                <a:spcPct val="100000"/>
              </a:lnSpc>
              <a:spcBef>
                <a:spcPts val="400"/>
              </a:spcBef>
              <a:spcAft>
                <a:spcPts val="0"/>
              </a:spcAft>
              <a:buClr>
                <a:srgbClr val="8C8C93"/>
              </a:buClr>
              <a:buSzPts val="1900"/>
              <a:buChar char="•"/>
              <a:defRPr/>
            </a:lvl3pPr>
            <a:lvl4pPr indent="-349250" lvl="3" marL="1828800" algn="l">
              <a:lnSpc>
                <a:spcPct val="100000"/>
              </a:lnSpc>
              <a:spcBef>
                <a:spcPts val="400"/>
              </a:spcBef>
              <a:spcAft>
                <a:spcPts val="0"/>
              </a:spcAft>
              <a:buClr>
                <a:srgbClr val="8C8C93"/>
              </a:buClr>
              <a:buSzPts val="1900"/>
              <a:buChar char="–"/>
              <a:defRPr/>
            </a:lvl4pPr>
            <a:lvl5pPr indent="-349250" lvl="4" marL="2286000" algn="l">
              <a:lnSpc>
                <a:spcPct val="100000"/>
              </a:lnSpc>
              <a:spcBef>
                <a:spcPts val="400"/>
              </a:spcBef>
              <a:spcAft>
                <a:spcPts val="0"/>
              </a:spcAft>
              <a:buClr>
                <a:srgbClr val="8C8C93"/>
              </a:buClr>
              <a:buSzPts val="1900"/>
              <a:buChar char="»"/>
              <a:defRPr/>
            </a:lvl5pPr>
            <a:lvl6pPr indent="-349250" lvl="5" marL="2743200" algn="l">
              <a:lnSpc>
                <a:spcPct val="100000"/>
              </a:lnSpc>
              <a:spcBef>
                <a:spcPts val="400"/>
              </a:spcBef>
              <a:spcAft>
                <a:spcPts val="0"/>
              </a:spcAft>
              <a:buClr>
                <a:schemeClr val="dk1"/>
              </a:buClr>
              <a:buSzPts val="1900"/>
              <a:buChar char="•"/>
              <a:defRPr/>
            </a:lvl6pPr>
            <a:lvl7pPr indent="-349250" lvl="6" marL="3200400" algn="l">
              <a:lnSpc>
                <a:spcPct val="100000"/>
              </a:lnSpc>
              <a:spcBef>
                <a:spcPts val="400"/>
              </a:spcBef>
              <a:spcAft>
                <a:spcPts val="0"/>
              </a:spcAft>
              <a:buClr>
                <a:schemeClr val="dk1"/>
              </a:buClr>
              <a:buSzPts val="1900"/>
              <a:buChar char="•"/>
              <a:defRPr/>
            </a:lvl7pPr>
            <a:lvl8pPr indent="-349250" lvl="7" marL="3657600" algn="l">
              <a:lnSpc>
                <a:spcPct val="100000"/>
              </a:lnSpc>
              <a:spcBef>
                <a:spcPts val="400"/>
              </a:spcBef>
              <a:spcAft>
                <a:spcPts val="0"/>
              </a:spcAft>
              <a:buClr>
                <a:schemeClr val="dk1"/>
              </a:buClr>
              <a:buSzPts val="1900"/>
              <a:buChar char="•"/>
              <a:defRPr/>
            </a:lvl8pPr>
            <a:lvl9pPr indent="-349250" lvl="8" marL="4114800" algn="l">
              <a:lnSpc>
                <a:spcPct val="100000"/>
              </a:lnSpc>
              <a:spcBef>
                <a:spcPts val="400"/>
              </a:spcBef>
              <a:spcAft>
                <a:spcPts val="0"/>
              </a:spcAft>
              <a:buClr>
                <a:schemeClr val="dk1"/>
              </a:buClr>
              <a:buSzPts val="1900"/>
              <a:buChar char="•"/>
              <a:defRPr/>
            </a:lvl9pPr>
          </a:lstStyle>
          <a:p/>
        </p:txBody>
      </p:sp>
      <p:sp>
        <p:nvSpPr>
          <p:cNvPr id="657" name="Google Shape;657;p54"/>
          <p:cNvSpPr txBox="1"/>
          <p:nvPr>
            <p:ph idx="11" type="ftr"/>
          </p:nvPr>
        </p:nvSpPr>
        <p:spPr>
          <a:xfrm>
            <a:off x="780850" y="6380575"/>
            <a:ext cx="20367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9pPr>
          </a:lstStyle>
          <a:p/>
        </p:txBody>
      </p:sp>
      <p:sp>
        <p:nvSpPr>
          <p:cNvPr id="658" name="Google Shape;658;p54"/>
          <p:cNvSpPr txBox="1"/>
          <p:nvPr/>
        </p:nvSpPr>
        <p:spPr>
          <a:xfrm>
            <a:off x="54996" y="6387316"/>
            <a:ext cx="5301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FEDA6C"/>
                </a:solidFill>
                <a:latin typeface="Arial"/>
                <a:ea typeface="Arial"/>
                <a:cs typeface="Arial"/>
                <a:sym typeface="Arial"/>
              </a:rPr>
              <a:t>‹#›</a:t>
            </a:fld>
            <a:endParaRPr b="0" i="0" sz="1200" u="none" cap="none" strike="noStrike">
              <a:solidFill>
                <a:srgbClr val="FEDA6C"/>
              </a:solidFill>
              <a:latin typeface="Arial"/>
              <a:ea typeface="Arial"/>
              <a:cs typeface="Arial"/>
              <a:sym typeface="Arial"/>
            </a:endParaRPr>
          </a:p>
        </p:txBody>
      </p:sp>
      <p:cxnSp>
        <p:nvCxnSpPr>
          <p:cNvPr id="659" name="Google Shape;659;p54"/>
          <p:cNvCxnSpPr/>
          <p:nvPr/>
        </p:nvCxnSpPr>
        <p:spPr>
          <a:xfrm>
            <a:off x="0" y="1055914"/>
            <a:ext cx="12192000" cy="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1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 and Content">
  <p:cSld name="Title Sub and Content">
    <p:spTree>
      <p:nvGrpSpPr>
        <p:cNvPr id="660" name="Shape 660"/>
        <p:cNvGrpSpPr/>
        <p:nvPr/>
      </p:nvGrpSpPr>
      <p:grpSpPr>
        <a:xfrm>
          <a:off x="0" y="0"/>
          <a:ext cx="0" cy="0"/>
          <a:chOff x="0" y="0"/>
          <a:chExt cx="0" cy="0"/>
        </a:xfrm>
      </p:grpSpPr>
      <p:sp>
        <p:nvSpPr>
          <p:cNvPr id="661" name="Google Shape;661;p55"/>
          <p:cNvSpPr txBox="1"/>
          <p:nvPr>
            <p:ph idx="1" type="body"/>
          </p:nvPr>
        </p:nvSpPr>
        <p:spPr>
          <a:xfrm>
            <a:off x="838200" y="1398787"/>
            <a:ext cx="10515600" cy="390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400"/>
              </a:spcBef>
              <a:spcAft>
                <a:spcPts val="0"/>
              </a:spcAft>
              <a:buClr>
                <a:srgbClr val="A2ACB3"/>
              </a:buClr>
              <a:buSzPts val="2000"/>
              <a:buNone/>
              <a:defRPr b="0" i="0" sz="2000">
                <a:solidFill>
                  <a:srgbClr val="A2ACB3"/>
                </a:solidFill>
                <a:latin typeface="Calibri"/>
                <a:ea typeface="Calibri"/>
                <a:cs typeface="Calibri"/>
                <a:sym typeface="Calibri"/>
              </a:defRPr>
            </a:lvl1pPr>
            <a:lvl2pPr indent="-349250" lvl="1" marL="914400" algn="l">
              <a:lnSpc>
                <a:spcPct val="100000"/>
              </a:lnSpc>
              <a:spcBef>
                <a:spcPts val="400"/>
              </a:spcBef>
              <a:spcAft>
                <a:spcPts val="0"/>
              </a:spcAft>
              <a:buClr>
                <a:srgbClr val="8C8C93"/>
              </a:buClr>
              <a:buSzPts val="1900"/>
              <a:buChar char="–"/>
              <a:defRPr/>
            </a:lvl2pPr>
            <a:lvl3pPr indent="-349250" lvl="2" marL="1371600" algn="l">
              <a:lnSpc>
                <a:spcPct val="100000"/>
              </a:lnSpc>
              <a:spcBef>
                <a:spcPts val="400"/>
              </a:spcBef>
              <a:spcAft>
                <a:spcPts val="0"/>
              </a:spcAft>
              <a:buClr>
                <a:srgbClr val="8C8C93"/>
              </a:buClr>
              <a:buSzPts val="1900"/>
              <a:buChar char="•"/>
              <a:defRPr/>
            </a:lvl3pPr>
            <a:lvl4pPr indent="-349250" lvl="3" marL="1828800" algn="l">
              <a:lnSpc>
                <a:spcPct val="100000"/>
              </a:lnSpc>
              <a:spcBef>
                <a:spcPts val="400"/>
              </a:spcBef>
              <a:spcAft>
                <a:spcPts val="0"/>
              </a:spcAft>
              <a:buClr>
                <a:srgbClr val="8C8C93"/>
              </a:buClr>
              <a:buSzPts val="1900"/>
              <a:buChar char="–"/>
              <a:defRPr/>
            </a:lvl4pPr>
            <a:lvl5pPr indent="-349250" lvl="4" marL="2286000" algn="l">
              <a:lnSpc>
                <a:spcPct val="100000"/>
              </a:lnSpc>
              <a:spcBef>
                <a:spcPts val="400"/>
              </a:spcBef>
              <a:spcAft>
                <a:spcPts val="0"/>
              </a:spcAft>
              <a:buClr>
                <a:srgbClr val="8C8C93"/>
              </a:buClr>
              <a:buSzPts val="1900"/>
              <a:buChar char="»"/>
              <a:defRPr/>
            </a:lvl5pPr>
            <a:lvl6pPr indent="-349250" lvl="5" marL="2743200" algn="l">
              <a:lnSpc>
                <a:spcPct val="100000"/>
              </a:lnSpc>
              <a:spcBef>
                <a:spcPts val="400"/>
              </a:spcBef>
              <a:spcAft>
                <a:spcPts val="0"/>
              </a:spcAft>
              <a:buClr>
                <a:schemeClr val="dk1"/>
              </a:buClr>
              <a:buSzPts val="1900"/>
              <a:buChar char="•"/>
              <a:defRPr/>
            </a:lvl6pPr>
            <a:lvl7pPr indent="-349250" lvl="6" marL="3200400" algn="l">
              <a:lnSpc>
                <a:spcPct val="100000"/>
              </a:lnSpc>
              <a:spcBef>
                <a:spcPts val="400"/>
              </a:spcBef>
              <a:spcAft>
                <a:spcPts val="0"/>
              </a:spcAft>
              <a:buClr>
                <a:schemeClr val="dk1"/>
              </a:buClr>
              <a:buSzPts val="1900"/>
              <a:buChar char="•"/>
              <a:defRPr/>
            </a:lvl7pPr>
            <a:lvl8pPr indent="-349250" lvl="7" marL="3657600" algn="l">
              <a:lnSpc>
                <a:spcPct val="100000"/>
              </a:lnSpc>
              <a:spcBef>
                <a:spcPts val="400"/>
              </a:spcBef>
              <a:spcAft>
                <a:spcPts val="0"/>
              </a:spcAft>
              <a:buClr>
                <a:schemeClr val="dk1"/>
              </a:buClr>
              <a:buSzPts val="1900"/>
              <a:buChar char="•"/>
              <a:defRPr/>
            </a:lvl8pPr>
            <a:lvl9pPr indent="-349250" lvl="8" marL="4114800" algn="l">
              <a:lnSpc>
                <a:spcPct val="100000"/>
              </a:lnSpc>
              <a:spcBef>
                <a:spcPts val="400"/>
              </a:spcBef>
              <a:spcAft>
                <a:spcPts val="0"/>
              </a:spcAft>
              <a:buClr>
                <a:schemeClr val="dk1"/>
              </a:buClr>
              <a:buSzPts val="1900"/>
              <a:buChar char="•"/>
              <a:defRPr/>
            </a:lvl9pPr>
          </a:lstStyle>
          <a:p/>
        </p:txBody>
      </p:sp>
      <p:sp>
        <p:nvSpPr>
          <p:cNvPr id="662" name="Google Shape;662;p55"/>
          <p:cNvSpPr txBox="1"/>
          <p:nvPr>
            <p:ph idx="11" type="ftr"/>
          </p:nvPr>
        </p:nvSpPr>
        <p:spPr>
          <a:xfrm>
            <a:off x="780850" y="6380575"/>
            <a:ext cx="20367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9pPr>
          </a:lstStyle>
          <a:p/>
        </p:txBody>
      </p:sp>
      <p:sp>
        <p:nvSpPr>
          <p:cNvPr id="663" name="Google Shape;663;p55"/>
          <p:cNvSpPr txBox="1"/>
          <p:nvPr/>
        </p:nvSpPr>
        <p:spPr>
          <a:xfrm>
            <a:off x="54996" y="6387316"/>
            <a:ext cx="5301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FEDA6C"/>
                </a:solidFill>
                <a:latin typeface="Arial"/>
                <a:ea typeface="Arial"/>
                <a:cs typeface="Arial"/>
                <a:sym typeface="Arial"/>
              </a:rPr>
              <a:t>‹#›</a:t>
            </a:fld>
            <a:endParaRPr b="0" i="0" sz="1200" u="none" cap="none" strike="noStrike">
              <a:solidFill>
                <a:srgbClr val="FEDA6C"/>
              </a:solidFill>
              <a:latin typeface="Arial"/>
              <a:ea typeface="Arial"/>
              <a:cs typeface="Arial"/>
              <a:sym typeface="Arial"/>
            </a:endParaRPr>
          </a:p>
        </p:txBody>
      </p:sp>
      <p:sp>
        <p:nvSpPr>
          <p:cNvPr id="664" name="Google Shape;664;p55"/>
          <p:cNvSpPr txBox="1"/>
          <p:nvPr>
            <p:ph type="title"/>
          </p:nvPr>
        </p:nvSpPr>
        <p:spPr>
          <a:xfrm>
            <a:off x="838200" y="365125"/>
            <a:ext cx="10515600" cy="549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343438"/>
              </a:buClr>
              <a:buSzPts val="2400"/>
              <a:buFont typeface="Calibri"/>
              <a:buNone/>
              <a:defRPr b="1" sz="24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665" name="Google Shape;665;p55"/>
          <p:cNvSpPr txBox="1"/>
          <p:nvPr>
            <p:ph idx="2"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100000"/>
              </a:lnSpc>
              <a:spcBef>
                <a:spcPts val="400"/>
              </a:spcBef>
              <a:spcAft>
                <a:spcPts val="0"/>
              </a:spcAft>
              <a:buClr>
                <a:srgbClr val="343438"/>
              </a:buClr>
              <a:buSzPts val="1900"/>
              <a:buChar char="•"/>
              <a:defRPr/>
            </a:lvl1pPr>
            <a:lvl2pPr indent="-349250" lvl="1" marL="914400" algn="l">
              <a:lnSpc>
                <a:spcPct val="100000"/>
              </a:lnSpc>
              <a:spcBef>
                <a:spcPts val="400"/>
              </a:spcBef>
              <a:spcAft>
                <a:spcPts val="0"/>
              </a:spcAft>
              <a:buClr>
                <a:srgbClr val="8C8C93"/>
              </a:buClr>
              <a:buSzPts val="1900"/>
              <a:buChar char="–"/>
              <a:defRPr/>
            </a:lvl2pPr>
            <a:lvl3pPr indent="-349250" lvl="2" marL="1371600" algn="l">
              <a:lnSpc>
                <a:spcPct val="100000"/>
              </a:lnSpc>
              <a:spcBef>
                <a:spcPts val="400"/>
              </a:spcBef>
              <a:spcAft>
                <a:spcPts val="0"/>
              </a:spcAft>
              <a:buClr>
                <a:srgbClr val="8C8C93"/>
              </a:buClr>
              <a:buSzPts val="1900"/>
              <a:buChar char="•"/>
              <a:defRPr/>
            </a:lvl3pPr>
            <a:lvl4pPr indent="-349250" lvl="3" marL="1828800" algn="l">
              <a:lnSpc>
                <a:spcPct val="100000"/>
              </a:lnSpc>
              <a:spcBef>
                <a:spcPts val="400"/>
              </a:spcBef>
              <a:spcAft>
                <a:spcPts val="0"/>
              </a:spcAft>
              <a:buClr>
                <a:srgbClr val="8C8C93"/>
              </a:buClr>
              <a:buSzPts val="1900"/>
              <a:buChar char="–"/>
              <a:defRPr/>
            </a:lvl4pPr>
            <a:lvl5pPr indent="-349250" lvl="4" marL="2286000" algn="l">
              <a:lnSpc>
                <a:spcPct val="100000"/>
              </a:lnSpc>
              <a:spcBef>
                <a:spcPts val="400"/>
              </a:spcBef>
              <a:spcAft>
                <a:spcPts val="0"/>
              </a:spcAft>
              <a:buClr>
                <a:srgbClr val="8C8C93"/>
              </a:buClr>
              <a:buSzPts val="1900"/>
              <a:buChar char="»"/>
              <a:defRPr/>
            </a:lvl5pPr>
            <a:lvl6pPr indent="-349250" lvl="5" marL="2743200" algn="l">
              <a:lnSpc>
                <a:spcPct val="100000"/>
              </a:lnSpc>
              <a:spcBef>
                <a:spcPts val="400"/>
              </a:spcBef>
              <a:spcAft>
                <a:spcPts val="0"/>
              </a:spcAft>
              <a:buClr>
                <a:schemeClr val="dk1"/>
              </a:buClr>
              <a:buSzPts val="1900"/>
              <a:buChar char="•"/>
              <a:defRPr/>
            </a:lvl6pPr>
            <a:lvl7pPr indent="-349250" lvl="6" marL="3200400" algn="l">
              <a:lnSpc>
                <a:spcPct val="100000"/>
              </a:lnSpc>
              <a:spcBef>
                <a:spcPts val="400"/>
              </a:spcBef>
              <a:spcAft>
                <a:spcPts val="0"/>
              </a:spcAft>
              <a:buClr>
                <a:schemeClr val="dk1"/>
              </a:buClr>
              <a:buSzPts val="1900"/>
              <a:buChar char="•"/>
              <a:defRPr/>
            </a:lvl7pPr>
            <a:lvl8pPr indent="-349250" lvl="7" marL="3657600" algn="l">
              <a:lnSpc>
                <a:spcPct val="100000"/>
              </a:lnSpc>
              <a:spcBef>
                <a:spcPts val="400"/>
              </a:spcBef>
              <a:spcAft>
                <a:spcPts val="0"/>
              </a:spcAft>
              <a:buClr>
                <a:schemeClr val="dk1"/>
              </a:buClr>
              <a:buSzPts val="1900"/>
              <a:buChar char="•"/>
              <a:defRPr/>
            </a:lvl8pPr>
            <a:lvl9pPr indent="-349250" lvl="8" marL="4114800" algn="l">
              <a:lnSpc>
                <a:spcPct val="100000"/>
              </a:lnSpc>
              <a:spcBef>
                <a:spcPts val="400"/>
              </a:spcBef>
              <a:spcAft>
                <a:spcPts val="0"/>
              </a:spcAft>
              <a:buClr>
                <a:schemeClr val="dk1"/>
              </a:buClr>
              <a:buSzPts val="1900"/>
              <a:buChar char="•"/>
              <a:defRPr/>
            </a:lvl9pPr>
          </a:lstStyle>
          <a:p/>
        </p:txBody>
      </p:sp>
      <p:cxnSp>
        <p:nvCxnSpPr>
          <p:cNvPr id="666" name="Google Shape;666;p55"/>
          <p:cNvCxnSpPr/>
          <p:nvPr/>
        </p:nvCxnSpPr>
        <p:spPr>
          <a:xfrm>
            <a:off x="0" y="1055914"/>
            <a:ext cx="12192000" cy="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
  <p:cSld name="Title, Content, +">
    <p:spTree>
      <p:nvGrpSpPr>
        <p:cNvPr id="76" name="Shape 76"/>
        <p:cNvGrpSpPr/>
        <p:nvPr/>
      </p:nvGrpSpPr>
      <p:grpSpPr>
        <a:xfrm>
          <a:off x="0" y="0"/>
          <a:ext cx="0" cy="0"/>
          <a:chOff x="0" y="0"/>
          <a:chExt cx="0" cy="0"/>
        </a:xfrm>
      </p:grpSpPr>
      <p:sp>
        <p:nvSpPr>
          <p:cNvPr id="77" name="Google Shape;77;p7"/>
          <p:cNvSpPr txBox="1"/>
          <p:nvPr>
            <p:ph idx="1" type="body"/>
          </p:nvPr>
        </p:nvSpPr>
        <p:spPr>
          <a:xfrm>
            <a:off x="6182337" y="887965"/>
            <a:ext cx="5678100" cy="5536200"/>
          </a:xfrm>
          <a:prstGeom prst="rect">
            <a:avLst/>
          </a:prstGeom>
          <a:noFill/>
          <a:ln>
            <a:noFill/>
          </a:ln>
        </p:spPr>
        <p:txBody>
          <a:bodyPr anchorCtr="0" anchor="ctr" bIns="91425" lIns="91425" spcFirstLastPara="1" rIns="91425" wrap="square" tIns="91425">
            <a:noAutofit/>
          </a:bodyPr>
          <a:lstStyle>
            <a:lvl1pPr indent="-330200" lvl="0" marL="457200" marR="0" algn="l">
              <a:lnSpc>
                <a:spcPct val="100000"/>
              </a:lnSpc>
              <a:spcBef>
                <a:spcPts val="320"/>
              </a:spcBef>
              <a:spcAft>
                <a:spcPts val="0"/>
              </a:spcAft>
              <a:buClr>
                <a:srgbClr val="3C3C3C"/>
              </a:buClr>
              <a:buSzPts val="1600"/>
              <a:buFont typeface="Arial"/>
              <a:buChar char="•"/>
              <a:defRPr b="1" i="0" sz="1600" u="none" cap="none" strike="noStrike">
                <a:solidFill>
                  <a:srgbClr val="3C3C3C"/>
                </a:solidFill>
                <a:latin typeface="Calibri"/>
                <a:ea typeface="Calibri"/>
                <a:cs typeface="Calibri"/>
                <a:sym typeface="Calibri"/>
              </a:defRPr>
            </a:lvl1pPr>
            <a:lvl2pPr indent="-317500" lvl="1" marL="914400" marR="0" algn="l">
              <a:lnSpc>
                <a:spcPct val="100000"/>
              </a:lnSpc>
              <a:spcBef>
                <a:spcPts val="280"/>
              </a:spcBef>
              <a:spcAft>
                <a:spcPts val="0"/>
              </a:spcAft>
              <a:buClr>
                <a:schemeClr val="accent5"/>
              </a:buClr>
              <a:buSzPts val="1400"/>
              <a:buFont typeface="Arial"/>
              <a:buChar char="–"/>
              <a:defRPr b="0" i="0" sz="1400" u="none" cap="none" strike="noStrike">
                <a:solidFill>
                  <a:schemeClr val="accent5"/>
                </a:solidFill>
                <a:latin typeface="Calibri"/>
                <a:ea typeface="Calibri"/>
                <a:cs typeface="Calibri"/>
                <a:sym typeface="Calibri"/>
              </a:defRPr>
            </a:lvl2pPr>
            <a:lvl3pPr indent="-304800" lvl="2" marL="13716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3pPr>
            <a:lvl4pPr indent="-304800" lvl="3" marL="18288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4pPr>
            <a:lvl5pPr indent="-304800" lvl="4" marL="22860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78" name="Google Shape;78;p7"/>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2"/>
              </a:buClr>
              <a:buSzPts val="2400"/>
              <a:buNone/>
              <a:defRPr b="1" i="0" sz="2400" u="none" cap="none" strike="noStrike">
                <a:solidFill>
                  <a:schemeClr val="dk2"/>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cxnSp>
        <p:nvCxnSpPr>
          <p:cNvPr id="79" name="Google Shape;79;p7"/>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80" name="Google Shape;80;p7"/>
          <p:cNvPicPr preferRelativeResize="0"/>
          <p:nvPr/>
        </p:nvPicPr>
        <p:blipFill rotWithShape="1">
          <a:blip r:embed="rId2">
            <a:alphaModFix/>
          </a:blip>
          <a:srcRect b="26304" l="40689" r="0" t="15504"/>
          <a:stretch/>
        </p:blipFill>
        <p:spPr>
          <a:xfrm rot="-5400000">
            <a:off x="66401" y="5868866"/>
            <a:ext cx="589160" cy="192966"/>
          </a:xfrm>
          <a:prstGeom prst="rect">
            <a:avLst/>
          </a:prstGeom>
          <a:noFill/>
          <a:ln>
            <a:noFill/>
          </a:ln>
        </p:spPr>
      </p:pic>
      <p:cxnSp>
        <p:nvCxnSpPr>
          <p:cNvPr id="81" name="Google Shape;81;p7"/>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82" name="Google Shape;82;p7"/>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83" name="Google Shape;83;p7"/>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84" name="Google Shape;84;p7"/>
          <p:cNvPicPr preferRelativeResize="0"/>
          <p:nvPr/>
        </p:nvPicPr>
        <p:blipFill rotWithShape="1">
          <a:blip r:embed="rId2">
            <a:alphaModFix/>
          </a:blip>
          <a:srcRect b="0" l="0" r="64271" t="0"/>
          <a:stretch/>
        </p:blipFill>
        <p:spPr>
          <a:xfrm>
            <a:off x="161858" y="214635"/>
            <a:ext cx="398249" cy="3721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ccent Color Box">
  <p:cSld name="Title, Content, Accent Color Box">
    <p:spTree>
      <p:nvGrpSpPr>
        <p:cNvPr id="85" name="Shape 85"/>
        <p:cNvGrpSpPr/>
        <p:nvPr/>
      </p:nvGrpSpPr>
      <p:grpSpPr>
        <a:xfrm>
          <a:off x="0" y="0"/>
          <a:ext cx="0" cy="0"/>
          <a:chOff x="0" y="0"/>
          <a:chExt cx="0" cy="0"/>
        </a:xfrm>
      </p:grpSpPr>
      <p:sp>
        <p:nvSpPr>
          <p:cNvPr id="86" name="Google Shape;86;p8"/>
          <p:cNvSpPr txBox="1"/>
          <p:nvPr>
            <p:ph idx="1" type="body"/>
          </p:nvPr>
        </p:nvSpPr>
        <p:spPr>
          <a:xfrm>
            <a:off x="974620" y="887966"/>
            <a:ext cx="4937700" cy="5536200"/>
          </a:xfrm>
          <a:prstGeom prst="rect">
            <a:avLst/>
          </a:prstGeom>
          <a:solidFill>
            <a:schemeClr val="accent6"/>
          </a:solidFill>
          <a:ln>
            <a:noFill/>
          </a:ln>
        </p:spPr>
        <p:txBody>
          <a:bodyPr anchorCtr="0" anchor="ctr" bIns="91425" lIns="91425" spcFirstLastPara="1" rIns="91425" wrap="square" tIns="91425">
            <a:noAutofit/>
          </a:bodyPr>
          <a:lstStyle>
            <a:lvl1pPr indent="-228600" lvl="0" marL="457200" marR="0" algn="l">
              <a:lnSpc>
                <a:spcPct val="100000"/>
              </a:lnSpc>
              <a:spcBef>
                <a:spcPts val="520"/>
              </a:spcBef>
              <a:spcAft>
                <a:spcPts val="0"/>
              </a:spcAft>
              <a:buClr>
                <a:schemeClr val="dk1"/>
              </a:buClr>
              <a:buSzPts val="2600"/>
              <a:buFont typeface="Arial"/>
              <a:buNone/>
              <a:defRPr b="1" i="0" sz="2600" u="none" cap="none" strike="noStrike">
                <a:solidFill>
                  <a:schemeClr val="dk1"/>
                </a:solidFill>
                <a:latin typeface="Montserrat"/>
                <a:ea typeface="Montserrat"/>
                <a:cs typeface="Montserrat"/>
                <a:sym typeface="Montserrat"/>
              </a:defRPr>
            </a:lvl1pPr>
            <a:lvl2pPr indent="-228600" lvl="1" marL="9144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87" name="Google Shape;87;p8"/>
          <p:cNvSpPr txBox="1"/>
          <p:nvPr>
            <p:ph idx="2" type="body"/>
          </p:nvPr>
        </p:nvSpPr>
        <p:spPr>
          <a:xfrm>
            <a:off x="6182337" y="887965"/>
            <a:ext cx="5678100" cy="5536200"/>
          </a:xfrm>
          <a:prstGeom prst="rect">
            <a:avLst/>
          </a:prstGeom>
          <a:noFill/>
          <a:ln>
            <a:noFill/>
          </a:ln>
        </p:spPr>
        <p:txBody>
          <a:bodyPr anchorCtr="0" anchor="ctr" bIns="91425" lIns="91425" spcFirstLastPara="1" rIns="91425" wrap="square" tIns="91425">
            <a:noAutofit/>
          </a:bodyPr>
          <a:lstStyle>
            <a:lvl1pPr indent="-330200" lvl="0" marL="457200" marR="0" algn="l">
              <a:lnSpc>
                <a:spcPct val="100000"/>
              </a:lnSpc>
              <a:spcBef>
                <a:spcPts val="320"/>
              </a:spcBef>
              <a:spcAft>
                <a:spcPts val="0"/>
              </a:spcAft>
              <a:buClr>
                <a:srgbClr val="3C3C3C"/>
              </a:buClr>
              <a:buSzPts val="1600"/>
              <a:buFont typeface="Arial"/>
              <a:buChar char="•"/>
              <a:defRPr b="1" i="0" sz="1600" u="none" cap="none" strike="noStrike">
                <a:solidFill>
                  <a:srgbClr val="3C3C3C"/>
                </a:solidFill>
                <a:latin typeface="Calibri"/>
                <a:ea typeface="Calibri"/>
                <a:cs typeface="Calibri"/>
                <a:sym typeface="Calibri"/>
              </a:defRPr>
            </a:lvl1pPr>
            <a:lvl2pPr indent="-317500" lvl="1" marL="914400" marR="0" algn="l">
              <a:lnSpc>
                <a:spcPct val="100000"/>
              </a:lnSpc>
              <a:spcBef>
                <a:spcPts val="280"/>
              </a:spcBef>
              <a:spcAft>
                <a:spcPts val="0"/>
              </a:spcAft>
              <a:buClr>
                <a:schemeClr val="accent5"/>
              </a:buClr>
              <a:buSzPts val="1400"/>
              <a:buFont typeface="Arial"/>
              <a:buChar char="–"/>
              <a:defRPr b="0" i="0" sz="1400" u="none" cap="none" strike="noStrike">
                <a:solidFill>
                  <a:schemeClr val="accent5"/>
                </a:solidFill>
                <a:latin typeface="Calibri"/>
                <a:ea typeface="Calibri"/>
                <a:cs typeface="Calibri"/>
                <a:sym typeface="Calibri"/>
              </a:defRPr>
            </a:lvl2pPr>
            <a:lvl3pPr indent="-304800" lvl="2" marL="13716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3pPr>
            <a:lvl4pPr indent="-304800" lvl="3" marL="18288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4pPr>
            <a:lvl5pPr indent="-304800" lvl="4" marL="2286000" marR="0" algn="l">
              <a:lnSpc>
                <a:spcPct val="100000"/>
              </a:lnSpc>
              <a:spcBef>
                <a:spcPts val="240"/>
              </a:spcBef>
              <a:spcAft>
                <a:spcPts val="0"/>
              </a:spcAft>
              <a:buClr>
                <a:schemeClr val="accent5"/>
              </a:buClr>
              <a:buSzPts val="1200"/>
              <a:buFont typeface="Arial"/>
              <a:buChar char="»"/>
              <a:defRPr b="0" i="0" sz="1200" u="none" cap="none" strike="noStrike">
                <a:solidFill>
                  <a:schemeClr val="accent5"/>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88" name="Google Shape;88;p8"/>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2"/>
              </a:buClr>
              <a:buSzPts val="2400"/>
              <a:buFont typeface="Montserrat SemiBold"/>
              <a:buNone/>
              <a:defRPr b="1" i="0" sz="2400" u="none" cap="none" strike="noStrike">
                <a:solidFill>
                  <a:schemeClr val="dk2"/>
                </a:solidFill>
                <a:latin typeface="Montserrat SemiBold"/>
                <a:ea typeface="Montserrat SemiBold"/>
                <a:cs typeface="Montserrat SemiBold"/>
                <a:sym typeface="Montserrat SemiBold"/>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cxnSp>
        <p:nvCxnSpPr>
          <p:cNvPr id="89" name="Google Shape;89;p8"/>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90" name="Google Shape;90;p8"/>
          <p:cNvPicPr preferRelativeResize="0"/>
          <p:nvPr/>
        </p:nvPicPr>
        <p:blipFill rotWithShape="1">
          <a:blip r:embed="rId2">
            <a:alphaModFix/>
          </a:blip>
          <a:srcRect b="26304" l="40689" r="0" t="15504"/>
          <a:stretch/>
        </p:blipFill>
        <p:spPr>
          <a:xfrm rot="-5400000">
            <a:off x="66401" y="5868866"/>
            <a:ext cx="589160" cy="192966"/>
          </a:xfrm>
          <a:prstGeom prst="rect">
            <a:avLst/>
          </a:prstGeom>
          <a:noFill/>
          <a:ln>
            <a:noFill/>
          </a:ln>
        </p:spPr>
      </p:pic>
      <p:cxnSp>
        <p:nvCxnSpPr>
          <p:cNvPr id="91" name="Google Shape;91;p8"/>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92" name="Google Shape;92;p8"/>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93" name="Google Shape;93;p8"/>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94" name="Google Shape;94;p8"/>
          <p:cNvPicPr preferRelativeResize="0"/>
          <p:nvPr/>
        </p:nvPicPr>
        <p:blipFill rotWithShape="1">
          <a:blip r:embed="rId2">
            <a:alphaModFix/>
          </a:blip>
          <a:srcRect b="0" l="0" r="64271" t="0"/>
          <a:stretch/>
        </p:blipFill>
        <p:spPr>
          <a:xfrm>
            <a:off x="161858" y="214635"/>
            <a:ext cx="398249" cy="372101"/>
          </a:xfrm>
          <a:prstGeom prst="rect">
            <a:avLst/>
          </a:prstGeom>
          <a:noFill/>
          <a:ln>
            <a:noFill/>
          </a:ln>
        </p:spPr>
      </p:pic>
      <p:cxnSp>
        <p:nvCxnSpPr>
          <p:cNvPr id="95" name="Google Shape;95;p8"/>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96" name="Google Shape;96;p8"/>
          <p:cNvPicPr preferRelativeResize="0"/>
          <p:nvPr/>
        </p:nvPicPr>
        <p:blipFill rotWithShape="1">
          <a:blip r:embed="rId2">
            <a:alphaModFix/>
          </a:blip>
          <a:srcRect b="26304" l="40689" r="0" t="15504"/>
          <a:stretch/>
        </p:blipFill>
        <p:spPr>
          <a:xfrm rot="-5400000">
            <a:off x="66401" y="5868866"/>
            <a:ext cx="589160" cy="192966"/>
          </a:xfrm>
          <a:prstGeom prst="rect">
            <a:avLst/>
          </a:prstGeom>
          <a:noFill/>
          <a:ln>
            <a:noFill/>
          </a:ln>
        </p:spPr>
      </p:pic>
      <p:cxnSp>
        <p:nvCxnSpPr>
          <p:cNvPr id="97" name="Google Shape;97;p8"/>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98" name="Google Shape;98;p8"/>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99" name="Google Shape;99;p8"/>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100" name="Google Shape;100;p8"/>
          <p:cNvPicPr preferRelativeResize="0"/>
          <p:nvPr/>
        </p:nvPicPr>
        <p:blipFill rotWithShape="1">
          <a:blip r:embed="rId2">
            <a:alphaModFix/>
          </a:blip>
          <a:srcRect b="0" l="0" r="64271" t="0"/>
          <a:stretch/>
        </p:blipFill>
        <p:spPr>
          <a:xfrm>
            <a:off x="161858" y="214635"/>
            <a:ext cx="398249" cy="3721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Boxes">
  <p:cSld name="2 Boxes">
    <p:spTree>
      <p:nvGrpSpPr>
        <p:cNvPr id="101" name="Shape 101"/>
        <p:cNvGrpSpPr/>
        <p:nvPr/>
      </p:nvGrpSpPr>
      <p:grpSpPr>
        <a:xfrm>
          <a:off x="0" y="0"/>
          <a:ext cx="0" cy="0"/>
          <a:chOff x="0" y="0"/>
          <a:chExt cx="0" cy="0"/>
        </a:xfrm>
      </p:grpSpPr>
      <p:cxnSp>
        <p:nvCxnSpPr>
          <p:cNvPr id="102" name="Google Shape;102;p9"/>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103" name="Google Shape;103;p9"/>
          <p:cNvPicPr preferRelativeResize="0"/>
          <p:nvPr/>
        </p:nvPicPr>
        <p:blipFill rotWithShape="1">
          <a:blip r:embed="rId2">
            <a:alphaModFix/>
          </a:blip>
          <a:srcRect b="26304" l="40689" r="0" t="15504"/>
          <a:stretch/>
        </p:blipFill>
        <p:spPr>
          <a:xfrm rot="-5400000">
            <a:off x="66401" y="5868866"/>
            <a:ext cx="589160" cy="192966"/>
          </a:xfrm>
          <a:prstGeom prst="rect">
            <a:avLst/>
          </a:prstGeom>
          <a:noFill/>
          <a:ln>
            <a:noFill/>
          </a:ln>
        </p:spPr>
      </p:pic>
      <p:cxnSp>
        <p:nvCxnSpPr>
          <p:cNvPr id="104" name="Google Shape;104;p9"/>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105" name="Google Shape;105;p9"/>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106" name="Google Shape;106;p9"/>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sp>
        <p:nvSpPr>
          <p:cNvPr id="107" name="Google Shape;107;p9"/>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2"/>
              </a:buClr>
              <a:buSzPts val="2400"/>
              <a:buNone/>
              <a:defRPr b="1" i="0" sz="2400" u="none" cap="none" strike="noStrike">
                <a:solidFill>
                  <a:schemeClr val="dk2"/>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08" name="Google Shape;108;p9"/>
          <p:cNvSpPr txBox="1"/>
          <p:nvPr>
            <p:ph idx="1" type="body"/>
          </p:nvPr>
        </p:nvSpPr>
        <p:spPr>
          <a:xfrm>
            <a:off x="3797338" y="2807623"/>
            <a:ext cx="23775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109" name="Google Shape;109;p9"/>
          <p:cNvSpPr txBox="1"/>
          <p:nvPr>
            <p:ph idx="2" type="body"/>
          </p:nvPr>
        </p:nvSpPr>
        <p:spPr>
          <a:xfrm>
            <a:off x="6635743" y="2807623"/>
            <a:ext cx="23775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110" name="Google Shape;110;p9"/>
          <p:cNvSpPr txBox="1"/>
          <p:nvPr>
            <p:ph idx="3" type="body"/>
          </p:nvPr>
        </p:nvSpPr>
        <p:spPr>
          <a:xfrm>
            <a:off x="3797338" y="1861166"/>
            <a:ext cx="2377500" cy="7275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111" name="Google Shape;111;p9"/>
          <p:cNvSpPr txBox="1"/>
          <p:nvPr>
            <p:ph idx="4" type="body"/>
          </p:nvPr>
        </p:nvSpPr>
        <p:spPr>
          <a:xfrm>
            <a:off x="6635743" y="1861166"/>
            <a:ext cx="2377500" cy="7275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pic>
        <p:nvPicPr>
          <p:cNvPr id="112" name="Google Shape;112;p9"/>
          <p:cNvPicPr preferRelativeResize="0"/>
          <p:nvPr/>
        </p:nvPicPr>
        <p:blipFill rotWithShape="1">
          <a:blip r:embed="rId2">
            <a:alphaModFix/>
          </a:blip>
          <a:srcRect b="0" l="0" r="64271" t="0"/>
          <a:stretch/>
        </p:blipFill>
        <p:spPr>
          <a:xfrm>
            <a:off x="161858" y="214635"/>
            <a:ext cx="398249" cy="372101"/>
          </a:xfrm>
          <a:prstGeom prst="rect">
            <a:avLst/>
          </a:prstGeom>
          <a:noFill/>
          <a:ln>
            <a:noFill/>
          </a:ln>
        </p:spPr>
      </p:pic>
      <p:cxnSp>
        <p:nvCxnSpPr>
          <p:cNvPr id="113" name="Google Shape;113;p9"/>
          <p:cNvCxnSpPr/>
          <p:nvPr/>
        </p:nvCxnSpPr>
        <p:spPr>
          <a:xfrm>
            <a:off x="3797338" y="2694423"/>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114" name="Google Shape;114;p9"/>
          <p:cNvCxnSpPr/>
          <p:nvPr/>
        </p:nvCxnSpPr>
        <p:spPr>
          <a:xfrm>
            <a:off x="6635743" y="2694423"/>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115" name="Google Shape;115;p9"/>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116" name="Google Shape;116;p9"/>
          <p:cNvPicPr preferRelativeResize="0"/>
          <p:nvPr/>
        </p:nvPicPr>
        <p:blipFill rotWithShape="1">
          <a:blip r:embed="rId2">
            <a:alphaModFix/>
          </a:blip>
          <a:srcRect b="26304" l="40689" r="0" t="15504"/>
          <a:stretch/>
        </p:blipFill>
        <p:spPr>
          <a:xfrm rot="-5400000">
            <a:off x="66401" y="5868866"/>
            <a:ext cx="589160" cy="192966"/>
          </a:xfrm>
          <a:prstGeom prst="rect">
            <a:avLst/>
          </a:prstGeom>
          <a:noFill/>
          <a:ln>
            <a:noFill/>
          </a:ln>
        </p:spPr>
      </p:pic>
      <p:cxnSp>
        <p:nvCxnSpPr>
          <p:cNvPr id="117" name="Google Shape;117;p9"/>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118" name="Google Shape;118;p9"/>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119" name="Google Shape;119;p9"/>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120" name="Google Shape;120;p9"/>
          <p:cNvPicPr preferRelativeResize="0"/>
          <p:nvPr/>
        </p:nvPicPr>
        <p:blipFill rotWithShape="1">
          <a:blip r:embed="rId2">
            <a:alphaModFix/>
          </a:blip>
          <a:srcRect b="0" l="0" r="64271" t="0"/>
          <a:stretch/>
        </p:blipFill>
        <p:spPr>
          <a:xfrm>
            <a:off x="161858" y="214635"/>
            <a:ext cx="398249" cy="372101"/>
          </a:xfrm>
          <a:prstGeom prst="rect">
            <a:avLst/>
          </a:prstGeom>
          <a:noFill/>
          <a:ln>
            <a:noFill/>
          </a:ln>
        </p:spPr>
      </p:pic>
      <p:cxnSp>
        <p:nvCxnSpPr>
          <p:cNvPr id="121" name="Google Shape;121;p9"/>
          <p:cNvCxnSpPr/>
          <p:nvPr/>
        </p:nvCxnSpPr>
        <p:spPr>
          <a:xfrm>
            <a:off x="3797338" y="2694423"/>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122" name="Google Shape;122;p9"/>
          <p:cNvCxnSpPr/>
          <p:nvPr/>
        </p:nvCxnSpPr>
        <p:spPr>
          <a:xfrm>
            <a:off x="6635743" y="2694423"/>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123" name="Google Shape;123;p9"/>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124" name="Google Shape;124;p9"/>
          <p:cNvPicPr preferRelativeResize="0"/>
          <p:nvPr/>
        </p:nvPicPr>
        <p:blipFill rotWithShape="1">
          <a:blip r:embed="rId2">
            <a:alphaModFix/>
          </a:blip>
          <a:srcRect b="26304" l="40689" r="0" t="15504"/>
          <a:stretch/>
        </p:blipFill>
        <p:spPr>
          <a:xfrm rot="-5400000">
            <a:off x="66401" y="5868866"/>
            <a:ext cx="589160" cy="192966"/>
          </a:xfrm>
          <a:prstGeom prst="rect">
            <a:avLst/>
          </a:prstGeom>
          <a:noFill/>
          <a:ln>
            <a:noFill/>
          </a:ln>
        </p:spPr>
      </p:pic>
      <p:cxnSp>
        <p:nvCxnSpPr>
          <p:cNvPr id="125" name="Google Shape;125;p9"/>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126" name="Google Shape;126;p9"/>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127" name="Google Shape;127;p9"/>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128" name="Google Shape;128;p9"/>
          <p:cNvPicPr preferRelativeResize="0"/>
          <p:nvPr/>
        </p:nvPicPr>
        <p:blipFill rotWithShape="1">
          <a:blip r:embed="rId2">
            <a:alphaModFix/>
          </a:blip>
          <a:srcRect b="0" l="0" r="64271" t="0"/>
          <a:stretch/>
        </p:blipFill>
        <p:spPr>
          <a:xfrm>
            <a:off x="161858" y="214635"/>
            <a:ext cx="398249" cy="372101"/>
          </a:xfrm>
          <a:prstGeom prst="rect">
            <a:avLst/>
          </a:prstGeom>
          <a:noFill/>
          <a:ln>
            <a:noFill/>
          </a:ln>
        </p:spPr>
      </p:pic>
      <p:cxnSp>
        <p:nvCxnSpPr>
          <p:cNvPr id="129" name="Google Shape;129;p9"/>
          <p:cNvCxnSpPr/>
          <p:nvPr/>
        </p:nvCxnSpPr>
        <p:spPr>
          <a:xfrm>
            <a:off x="3797338" y="2694423"/>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130" name="Google Shape;130;p9"/>
          <p:cNvCxnSpPr/>
          <p:nvPr/>
        </p:nvCxnSpPr>
        <p:spPr>
          <a:xfrm>
            <a:off x="6635743" y="2694423"/>
            <a:ext cx="914400" cy="0"/>
          </a:xfrm>
          <a:prstGeom prst="straightConnector1">
            <a:avLst/>
          </a:prstGeom>
          <a:noFill/>
          <a:ln cap="flat" cmpd="sng" w="25400">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Boxes">
  <p:cSld name="3 Boxes">
    <p:spTree>
      <p:nvGrpSpPr>
        <p:cNvPr id="131" name="Shape 131"/>
        <p:cNvGrpSpPr/>
        <p:nvPr/>
      </p:nvGrpSpPr>
      <p:grpSpPr>
        <a:xfrm>
          <a:off x="0" y="0"/>
          <a:ext cx="0" cy="0"/>
          <a:chOff x="0" y="0"/>
          <a:chExt cx="0" cy="0"/>
        </a:xfrm>
      </p:grpSpPr>
      <p:cxnSp>
        <p:nvCxnSpPr>
          <p:cNvPr id="132" name="Google Shape;132;p10"/>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133" name="Google Shape;133;p10"/>
          <p:cNvPicPr preferRelativeResize="0"/>
          <p:nvPr/>
        </p:nvPicPr>
        <p:blipFill rotWithShape="1">
          <a:blip r:embed="rId2">
            <a:alphaModFix/>
          </a:blip>
          <a:srcRect b="26304" l="40689" r="0" t="15504"/>
          <a:stretch/>
        </p:blipFill>
        <p:spPr>
          <a:xfrm rot="-5400000">
            <a:off x="66401" y="5868866"/>
            <a:ext cx="589160" cy="192966"/>
          </a:xfrm>
          <a:prstGeom prst="rect">
            <a:avLst/>
          </a:prstGeom>
          <a:noFill/>
          <a:ln>
            <a:noFill/>
          </a:ln>
        </p:spPr>
      </p:pic>
      <p:cxnSp>
        <p:nvCxnSpPr>
          <p:cNvPr id="134" name="Google Shape;134;p10"/>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135" name="Google Shape;135;p10"/>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136" name="Google Shape;136;p10"/>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sp>
        <p:nvSpPr>
          <p:cNvPr id="137" name="Google Shape;137;p10"/>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dk2"/>
              </a:buClr>
              <a:buSzPts val="2400"/>
              <a:buNone/>
              <a:defRPr b="1" i="0" sz="2400" u="none" cap="none" strike="noStrike">
                <a:solidFill>
                  <a:schemeClr val="dk2"/>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38" name="Google Shape;138;p10"/>
          <p:cNvSpPr txBox="1"/>
          <p:nvPr>
            <p:ph idx="1" type="body"/>
          </p:nvPr>
        </p:nvSpPr>
        <p:spPr>
          <a:xfrm>
            <a:off x="2389955" y="2807623"/>
            <a:ext cx="23775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139" name="Google Shape;139;p10"/>
          <p:cNvSpPr txBox="1"/>
          <p:nvPr>
            <p:ph idx="2" type="body"/>
          </p:nvPr>
        </p:nvSpPr>
        <p:spPr>
          <a:xfrm>
            <a:off x="5228360" y="2807623"/>
            <a:ext cx="23775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140" name="Google Shape;140;p10"/>
          <p:cNvSpPr txBox="1"/>
          <p:nvPr>
            <p:ph idx="3" type="body"/>
          </p:nvPr>
        </p:nvSpPr>
        <p:spPr>
          <a:xfrm>
            <a:off x="8062206" y="2807623"/>
            <a:ext cx="2377500" cy="2743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40"/>
              </a:spcBef>
              <a:spcAft>
                <a:spcPts val="0"/>
              </a:spcAft>
              <a:buClr>
                <a:schemeClr val="dk2"/>
              </a:buClr>
              <a:buSzPts val="1200"/>
              <a:buFont typeface="Arial"/>
              <a:buNone/>
              <a:defRPr b="0" i="0" sz="1200" u="none" cap="none" strike="noStrike">
                <a:solidFill>
                  <a:schemeClr val="dk2"/>
                </a:solidFill>
                <a:latin typeface="Calibri"/>
                <a:ea typeface="Calibri"/>
                <a:cs typeface="Calibri"/>
                <a:sym typeface="Calibri"/>
              </a:defRPr>
            </a:lvl1pPr>
            <a:lvl2pPr indent="-228600" lvl="1" marL="9144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2pPr>
            <a:lvl3pPr indent="-228600" lvl="2" marL="1371600" marR="0" algn="l">
              <a:lnSpc>
                <a:spcPct val="100000"/>
              </a:lnSpc>
              <a:spcBef>
                <a:spcPts val="210"/>
              </a:spcBef>
              <a:spcAft>
                <a:spcPts val="0"/>
              </a:spcAft>
              <a:buClr>
                <a:schemeClr val="dk2"/>
              </a:buClr>
              <a:buSzPts val="1050"/>
              <a:buFont typeface="Arial"/>
              <a:buNone/>
              <a:defRPr b="0" i="0" sz="1050" u="none" cap="none" strike="noStrike">
                <a:solidFill>
                  <a:schemeClr val="dk2"/>
                </a:solidFill>
                <a:latin typeface="Calibri"/>
                <a:ea typeface="Calibri"/>
                <a:cs typeface="Calibri"/>
                <a:sym typeface="Calibri"/>
              </a:defRPr>
            </a:lvl3pPr>
            <a:lvl4pPr indent="-295275" lvl="3" marL="18288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4pPr>
            <a:lvl5pPr indent="-295275" lvl="4" marL="2286000" marR="0" algn="l">
              <a:lnSpc>
                <a:spcPct val="100000"/>
              </a:lnSpc>
              <a:spcBef>
                <a:spcPts val="210"/>
              </a:spcBef>
              <a:spcAft>
                <a:spcPts val="0"/>
              </a:spcAft>
              <a:buClr>
                <a:schemeClr val="dk2"/>
              </a:buClr>
              <a:buSzPts val="1050"/>
              <a:buFont typeface="Arial"/>
              <a:buChar char="•"/>
              <a:defRPr b="0" i="0" sz="1050" u="none" cap="none" strike="noStrike">
                <a:solidFill>
                  <a:schemeClr val="dk2"/>
                </a:solidFill>
                <a:latin typeface="Calibri"/>
                <a:ea typeface="Calibri"/>
                <a:cs typeface="Calibri"/>
                <a:sym typeface="Calibri"/>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141" name="Google Shape;141;p10"/>
          <p:cNvSpPr txBox="1"/>
          <p:nvPr>
            <p:ph idx="4" type="body"/>
          </p:nvPr>
        </p:nvSpPr>
        <p:spPr>
          <a:xfrm>
            <a:off x="2389955" y="1861165"/>
            <a:ext cx="2377500" cy="7275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142" name="Google Shape;142;p10"/>
          <p:cNvSpPr txBox="1"/>
          <p:nvPr>
            <p:ph idx="5" type="body"/>
          </p:nvPr>
        </p:nvSpPr>
        <p:spPr>
          <a:xfrm>
            <a:off x="5228360" y="1861165"/>
            <a:ext cx="2377500" cy="7275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143" name="Google Shape;143;p10"/>
          <p:cNvSpPr txBox="1"/>
          <p:nvPr>
            <p:ph idx="6" type="body"/>
          </p:nvPr>
        </p:nvSpPr>
        <p:spPr>
          <a:xfrm>
            <a:off x="8062206" y="1861165"/>
            <a:ext cx="2377500" cy="7275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280"/>
              </a:spcBef>
              <a:spcAft>
                <a:spcPts val="0"/>
              </a:spcAft>
              <a:buClr>
                <a:schemeClr val="dk2"/>
              </a:buClr>
              <a:buSzPts val="1400"/>
              <a:buFont typeface="Arial"/>
              <a:buNone/>
              <a:defRPr b="1" i="0" sz="1400" u="none" cap="none" strike="noStrike">
                <a:solidFill>
                  <a:schemeClr val="dk2"/>
                </a:solidFill>
                <a:latin typeface="Montserrat"/>
                <a:ea typeface="Montserrat"/>
                <a:cs typeface="Montserrat"/>
                <a:sym typeface="Montserrat"/>
              </a:defRPr>
            </a:lvl1pPr>
            <a:lvl2pPr indent="-228600" lvl="1" marL="9144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2pPr>
            <a:lvl3pPr indent="-228600" lvl="2" marL="13716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3pPr>
            <a:lvl4pPr indent="-228600" lvl="3" marL="18288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4pPr>
            <a:lvl5pPr indent="-228600" lvl="4" marL="2286000" marR="0" algn="l">
              <a:lnSpc>
                <a:spcPct val="100000"/>
              </a:lnSpc>
              <a:spcBef>
                <a:spcPts val="220"/>
              </a:spcBef>
              <a:spcAft>
                <a:spcPts val="0"/>
              </a:spcAft>
              <a:buClr>
                <a:schemeClr val="dk2"/>
              </a:buClr>
              <a:buSzPts val="1100"/>
              <a:buFont typeface="Arial"/>
              <a:buNone/>
              <a:defRPr b="1" i="0" sz="1100" u="none" cap="none" strike="noStrike">
                <a:solidFill>
                  <a:schemeClr val="dk2"/>
                </a:solidFill>
                <a:latin typeface="Montserrat"/>
                <a:ea typeface="Montserrat"/>
                <a:cs typeface="Montserrat"/>
                <a:sym typeface="Montserra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pic>
        <p:nvPicPr>
          <p:cNvPr id="144" name="Google Shape;144;p10"/>
          <p:cNvPicPr preferRelativeResize="0"/>
          <p:nvPr/>
        </p:nvPicPr>
        <p:blipFill rotWithShape="1">
          <a:blip r:embed="rId2">
            <a:alphaModFix/>
          </a:blip>
          <a:srcRect b="0" l="0" r="64271" t="0"/>
          <a:stretch/>
        </p:blipFill>
        <p:spPr>
          <a:xfrm>
            <a:off x="161858" y="214635"/>
            <a:ext cx="398249" cy="372101"/>
          </a:xfrm>
          <a:prstGeom prst="rect">
            <a:avLst/>
          </a:prstGeom>
          <a:noFill/>
          <a:ln>
            <a:noFill/>
          </a:ln>
        </p:spPr>
      </p:pic>
      <p:cxnSp>
        <p:nvCxnSpPr>
          <p:cNvPr id="145" name="Google Shape;145;p10"/>
          <p:cNvCxnSpPr/>
          <p:nvPr/>
        </p:nvCxnSpPr>
        <p:spPr>
          <a:xfrm>
            <a:off x="2389955" y="2713304"/>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146" name="Google Shape;146;p10"/>
          <p:cNvCxnSpPr/>
          <p:nvPr/>
        </p:nvCxnSpPr>
        <p:spPr>
          <a:xfrm>
            <a:off x="5228360" y="2713304"/>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147" name="Google Shape;147;p10"/>
          <p:cNvCxnSpPr/>
          <p:nvPr/>
        </p:nvCxnSpPr>
        <p:spPr>
          <a:xfrm>
            <a:off x="8062206" y="2713304"/>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148" name="Google Shape;148;p10"/>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149" name="Google Shape;149;p10"/>
          <p:cNvPicPr preferRelativeResize="0"/>
          <p:nvPr/>
        </p:nvPicPr>
        <p:blipFill rotWithShape="1">
          <a:blip r:embed="rId2">
            <a:alphaModFix/>
          </a:blip>
          <a:srcRect b="26304" l="40689" r="0" t="15504"/>
          <a:stretch/>
        </p:blipFill>
        <p:spPr>
          <a:xfrm rot="-5400000">
            <a:off x="66401" y="5868866"/>
            <a:ext cx="589160" cy="192966"/>
          </a:xfrm>
          <a:prstGeom prst="rect">
            <a:avLst/>
          </a:prstGeom>
          <a:noFill/>
          <a:ln>
            <a:noFill/>
          </a:ln>
        </p:spPr>
      </p:pic>
      <p:cxnSp>
        <p:nvCxnSpPr>
          <p:cNvPr id="150" name="Google Shape;150;p10"/>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151" name="Google Shape;151;p10"/>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152" name="Google Shape;152;p10"/>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153" name="Google Shape;153;p10"/>
          <p:cNvPicPr preferRelativeResize="0"/>
          <p:nvPr/>
        </p:nvPicPr>
        <p:blipFill rotWithShape="1">
          <a:blip r:embed="rId2">
            <a:alphaModFix/>
          </a:blip>
          <a:srcRect b="0" l="0" r="64271" t="0"/>
          <a:stretch/>
        </p:blipFill>
        <p:spPr>
          <a:xfrm>
            <a:off x="161858" y="214635"/>
            <a:ext cx="398249" cy="372101"/>
          </a:xfrm>
          <a:prstGeom prst="rect">
            <a:avLst/>
          </a:prstGeom>
          <a:noFill/>
          <a:ln>
            <a:noFill/>
          </a:ln>
        </p:spPr>
      </p:pic>
      <p:cxnSp>
        <p:nvCxnSpPr>
          <p:cNvPr id="154" name="Google Shape;154;p10"/>
          <p:cNvCxnSpPr/>
          <p:nvPr/>
        </p:nvCxnSpPr>
        <p:spPr>
          <a:xfrm>
            <a:off x="2389955" y="2713304"/>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155" name="Google Shape;155;p10"/>
          <p:cNvCxnSpPr/>
          <p:nvPr/>
        </p:nvCxnSpPr>
        <p:spPr>
          <a:xfrm>
            <a:off x="5228360" y="2713304"/>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156" name="Google Shape;156;p10"/>
          <p:cNvCxnSpPr/>
          <p:nvPr/>
        </p:nvCxnSpPr>
        <p:spPr>
          <a:xfrm>
            <a:off x="8062206" y="2713304"/>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157" name="Google Shape;157;p10"/>
          <p:cNvCxnSpPr/>
          <p:nvPr/>
        </p:nvCxnSpPr>
        <p:spPr>
          <a:xfrm>
            <a:off x="979077" y="699100"/>
            <a:ext cx="10881300" cy="0"/>
          </a:xfrm>
          <a:prstGeom prst="straightConnector1">
            <a:avLst/>
          </a:prstGeom>
          <a:noFill/>
          <a:ln cap="flat" cmpd="sng" w="12700">
            <a:solidFill>
              <a:srgbClr val="EDEDED"/>
            </a:solidFill>
            <a:prstDash val="solid"/>
            <a:round/>
            <a:headEnd len="sm" w="sm" type="none"/>
            <a:tailEnd len="sm" w="sm" type="none"/>
          </a:ln>
        </p:spPr>
      </p:cxnSp>
      <p:pic>
        <p:nvPicPr>
          <p:cNvPr id="158" name="Google Shape;158;p10"/>
          <p:cNvPicPr preferRelativeResize="0"/>
          <p:nvPr/>
        </p:nvPicPr>
        <p:blipFill rotWithShape="1">
          <a:blip r:embed="rId2">
            <a:alphaModFix/>
          </a:blip>
          <a:srcRect b="26304" l="40689" r="0" t="15504"/>
          <a:stretch/>
        </p:blipFill>
        <p:spPr>
          <a:xfrm rot="-5400000">
            <a:off x="66401" y="5868866"/>
            <a:ext cx="589160" cy="192966"/>
          </a:xfrm>
          <a:prstGeom prst="rect">
            <a:avLst/>
          </a:prstGeom>
          <a:noFill/>
          <a:ln>
            <a:noFill/>
          </a:ln>
        </p:spPr>
      </p:pic>
      <p:cxnSp>
        <p:nvCxnSpPr>
          <p:cNvPr id="159" name="Google Shape;159;p10"/>
          <p:cNvCxnSpPr/>
          <p:nvPr/>
        </p:nvCxnSpPr>
        <p:spPr>
          <a:xfrm rot="10800000">
            <a:off x="200900" y="6424110"/>
            <a:ext cx="320100" cy="0"/>
          </a:xfrm>
          <a:prstGeom prst="straightConnector1">
            <a:avLst/>
          </a:prstGeom>
          <a:noFill/>
          <a:ln cap="flat" cmpd="sng" w="25400">
            <a:solidFill>
              <a:schemeClr val="accent1"/>
            </a:solidFill>
            <a:prstDash val="solid"/>
            <a:round/>
            <a:headEnd len="sm" w="sm" type="none"/>
            <a:tailEnd len="sm" w="sm" type="none"/>
          </a:ln>
        </p:spPr>
      </p:cxnSp>
      <p:sp>
        <p:nvSpPr>
          <p:cNvPr id="160" name="Google Shape;160;p10"/>
          <p:cNvSpPr txBox="1"/>
          <p:nvPr/>
        </p:nvSpPr>
        <p:spPr>
          <a:xfrm>
            <a:off x="165632" y="6543394"/>
            <a:ext cx="3906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accent6"/>
                </a:solidFill>
                <a:latin typeface="Arial"/>
                <a:ea typeface="Arial"/>
                <a:cs typeface="Arial"/>
                <a:sym typeface="Arial"/>
              </a:rPr>
              <a:t>‹#›</a:t>
            </a:fld>
            <a:endParaRPr b="0" i="0" sz="1050" u="none" cap="none" strike="noStrike">
              <a:solidFill>
                <a:schemeClr val="accent6"/>
              </a:solidFill>
              <a:latin typeface="Arial"/>
              <a:ea typeface="Arial"/>
              <a:cs typeface="Arial"/>
              <a:sym typeface="Arial"/>
            </a:endParaRPr>
          </a:p>
        </p:txBody>
      </p:sp>
      <p:cxnSp>
        <p:nvCxnSpPr>
          <p:cNvPr id="161" name="Google Shape;161;p10"/>
          <p:cNvCxnSpPr/>
          <p:nvPr/>
        </p:nvCxnSpPr>
        <p:spPr>
          <a:xfrm>
            <a:off x="727419" y="0"/>
            <a:ext cx="0" cy="6858000"/>
          </a:xfrm>
          <a:prstGeom prst="straightConnector1">
            <a:avLst/>
          </a:prstGeom>
          <a:noFill/>
          <a:ln cap="flat" cmpd="sng" w="12700">
            <a:solidFill>
              <a:srgbClr val="EDEDED"/>
            </a:solidFill>
            <a:prstDash val="solid"/>
            <a:round/>
            <a:headEnd len="sm" w="sm" type="none"/>
            <a:tailEnd len="sm" w="sm" type="none"/>
          </a:ln>
        </p:spPr>
      </p:cxnSp>
      <p:pic>
        <p:nvPicPr>
          <p:cNvPr id="162" name="Google Shape;162;p10"/>
          <p:cNvPicPr preferRelativeResize="0"/>
          <p:nvPr/>
        </p:nvPicPr>
        <p:blipFill rotWithShape="1">
          <a:blip r:embed="rId2">
            <a:alphaModFix/>
          </a:blip>
          <a:srcRect b="0" l="0" r="64271" t="0"/>
          <a:stretch/>
        </p:blipFill>
        <p:spPr>
          <a:xfrm>
            <a:off x="161858" y="214635"/>
            <a:ext cx="398249" cy="372101"/>
          </a:xfrm>
          <a:prstGeom prst="rect">
            <a:avLst/>
          </a:prstGeom>
          <a:noFill/>
          <a:ln>
            <a:noFill/>
          </a:ln>
        </p:spPr>
      </p:pic>
      <p:cxnSp>
        <p:nvCxnSpPr>
          <p:cNvPr id="163" name="Google Shape;163;p10"/>
          <p:cNvCxnSpPr/>
          <p:nvPr/>
        </p:nvCxnSpPr>
        <p:spPr>
          <a:xfrm>
            <a:off x="2389955" y="2713304"/>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164" name="Google Shape;164;p10"/>
          <p:cNvCxnSpPr/>
          <p:nvPr/>
        </p:nvCxnSpPr>
        <p:spPr>
          <a:xfrm>
            <a:off x="5228360" y="2713304"/>
            <a:ext cx="914400" cy="0"/>
          </a:xfrm>
          <a:prstGeom prst="straightConnector1">
            <a:avLst/>
          </a:prstGeom>
          <a:noFill/>
          <a:ln cap="flat" cmpd="sng" w="25400">
            <a:solidFill>
              <a:schemeClr val="accent1"/>
            </a:solidFill>
            <a:prstDash val="solid"/>
            <a:round/>
            <a:headEnd len="sm" w="sm" type="none"/>
            <a:tailEnd len="sm" w="sm" type="none"/>
          </a:ln>
        </p:spPr>
      </p:cxnSp>
      <p:cxnSp>
        <p:nvCxnSpPr>
          <p:cNvPr id="165" name="Google Shape;165;p10"/>
          <p:cNvCxnSpPr/>
          <p:nvPr/>
        </p:nvCxnSpPr>
        <p:spPr>
          <a:xfrm>
            <a:off x="8062206" y="2713304"/>
            <a:ext cx="914400" cy="0"/>
          </a:xfrm>
          <a:prstGeom prst="straightConnector1">
            <a:avLst/>
          </a:prstGeom>
          <a:noFill/>
          <a:ln cap="flat" cmpd="sng" w="25400">
            <a:solidFill>
              <a:schemeClr val="accen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5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19" Type="http://schemas.openxmlformats.org/officeDocument/2006/relationships/theme" Target="../theme/theme3.xml"/><Relationship Id="rId6" Type="http://schemas.openxmlformats.org/officeDocument/2006/relationships/slideLayout" Target="../slideLayouts/slideLayout26.xml"/><Relationship Id="rId18" Type="http://schemas.openxmlformats.org/officeDocument/2006/relationships/slideLayout" Target="../slideLayouts/slideLayout38.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5" Type="http://schemas.openxmlformats.org/officeDocument/2006/relationships/theme" Target="../theme/theme4.xml"/><Relationship Id="rId14" Type="http://schemas.openxmlformats.org/officeDocument/2006/relationships/slideLayout" Target="../slideLayouts/slideLayout5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751994" y="402463"/>
            <a:ext cx="10830300" cy="464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751994" y="1589164"/>
            <a:ext cx="10830300" cy="4181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97954" lvl="5" marL="27432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4" name="Shape 294"/>
        <p:cNvGrpSpPr/>
        <p:nvPr/>
      </p:nvGrpSpPr>
      <p:grpSpPr>
        <a:xfrm>
          <a:off x="0" y="0"/>
          <a:ext cx="0" cy="0"/>
          <a:chOff x="0" y="0"/>
          <a:chExt cx="0" cy="0"/>
        </a:xfrm>
      </p:grpSpPr>
      <p:sp>
        <p:nvSpPr>
          <p:cNvPr id="295" name="Google Shape;295;p22"/>
          <p:cNvSpPr txBox="1"/>
          <p:nvPr>
            <p:ph type="title"/>
          </p:nvPr>
        </p:nvSpPr>
        <p:spPr>
          <a:xfrm>
            <a:off x="751994" y="402463"/>
            <a:ext cx="10830300" cy="464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2000"/>
              <a:buFont typeface="Calibri"/>
              <a:buNone/>
              <a:defRPr b="0" i="0" sz="2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6" name="Google Shape;296;p22"/>
          <p:cNvSpPr txBox="1"/>
          <p:nvPr>
            <p:ph idx="1" type="body"/>
          </p:nvPr>
        </p:nvSpPr>
        <p:spPr>
          <a:xfrm>
            <a:off x="751994" y="1589164"/>
            <a:ext cx="10830300" cy="4181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1pPr>
            <a:lvl2pPr indent="-330200" lvl="1" marL="914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97954" lvl="5" marL="27432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85" name="Shape 585"/>
        <p:cNvGrpSpPr/>
        <p:nvPr/>
      </p:nvGrpSpPr>
      <p:grpSpPr>
        <a:xfrm>
          <a:off x="0" y="0"/>
          <a:ext cx="0" cy="0"/>
          <a:chOff x="0" y="0"/>
          <a:chExt cx="0" cy="0"/>
        </a:xfrm>
      </p:grpSpPr>
      <p:sp>
        <p:nvSpPr>
          <p:cNvPr id="586" name="Google Shape;586;p41"/>
          <p:cNvSpPr txBox="1"/>
          <p:nvPr>
            <p:ph type="title"/>
          </p:nvPr>
        </p:nvSpPr>
        <p:spPr>
          <a:xfrm>
            <a:off x="609600" y="402463"/>
            <a:ext cx="10972800" cy="4644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343438"/>
              </a:buClr>
              <a:buSzPts val="2000"/>
              <a:buFont typeface="Calibri"/>
              <a:buNone/>
              <a:defRPr b="0" i="0" sz="2000" u="none" cap="none" strike="noStrike">
                <a:solidFill>
                  <a:srgbClr val="34343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587" name="Google Shape;587;p41"/>
          <p:cNvSpPr txBox="1"/>
          <p:nvPr>
            <p:ph idx="1" type="body"/>
          </p:nvPr>
        </p:nvSpPr>
        <p:spPr>
          <a:xfrm>
            <a:off x="609600" y="1589164"/>
            <a:ext cx="10972800" cy="4181100"/>
          </a:xfrm>
          <a:prstGeom prst="rect">
            <a:avLst/>
          </a:prstGeom>
          <a:noFill/>
          <a:ln>
            <a:noFill/>
          </a:ln>
        </p:spPr>
        <p:txBody>
          <a:bodyPr anchorCtr="0" anchor="t" bIns="45700" lIns="91425" spcFirstLastPara="1" rIns="91425" wrap="square" tIns="45700">
            <a:noAutofit/>
          </a:bodyPr>
          <a:lstStyle>
            <a:lvl1pPr indent="-349250" lvl="0" marL="457200" marR="0" rtl="0" algn="l">
              <a:lnSpc>
                <a:spcPct val="100000"/>
              </a:lnSpc>
              <a:spcBef>
                <a:spcPts val="400"/>
              </a:spcBef>
              <a:spcAft>
                <a:spcPts val="0"/>
              </a:spcAft>
              <a:buClr>
                <a:srgbClr val="343438"/>
              </a:buClr>
              <a:buSzPts val="1900"/>
              <a:buFont typeface="Arial"/>
              <a:buChar char="•"/>
              <a:defRPr b="0" i="0" sz="1900" u="none" cap="none" strike="noStrike">
                <a:solidFill>
                  <a:srgbClr val="343438"/>
                </a:solidFill>
                <a:latin typeface="Calibri"/>
                <a:ea typeface="Calibri"/>
                <a:cs typeface="Calibri"/>
                <a:sym typeface="Calibri"/>
              </a:defRPr>
            </a:lvl1pPr>
            <a:lvl2pPr indent="-330200" lvl="1" marL="914400" marR="0" rtl="0" algn="l">
              <a:lnSpc>
                <a:spcPct val="100000"/>
              </a:lnSpc>
              <a:spcBef>
                <a:spcPts val="300"/>
              </a:spcBef>
              <a:spcAft>
                <a:spcPts val="0"/>
              </a:spcAft>
              <a:buClr>
                <a:srgbClr val="8C8C93"/>
              </a:buClr>
              <a:buSzPts val="1600"/>
              <a:buFont typeface="Arial"/>
              <a:buChar char="–"/>
              <a:defRPr b="0" i="0" sz="1600" u="none" cap="none" strike="noStrike">
                <a:solidFill>
                  <a:srgbClr val="8C8C93"/>
                </a:solidFill>
                <a:latin typeface="Calibri"/>
                <a:ea typeface="Calibri"/>
                <a:cs typeface="Calibri"/>
                <a:sym typeface="Calibri"/>
              </a:defRPr>
            </a:lvl2pPr>
            <a:lvl3pPr indent="-330200" lvl="2" marL="1371600" marR="0" rtl="0" algn="l">
              <a:lnSpc>
                <a:spcPct val="100000"/>
              </a:lnSpc>
              <a:spcBef>
                <a:spcPts val="300"/>
              </a:spcBef>
              <a:spcAft>
                <a:spcPts val="0"/>
              </a:spcAft>
              <a:buClr>
                <a:srgbClr val="8C8C93"/>
              </a:buClr>
              <a:buSzPts val="1600"/>
              <a:buFont typeface="Arial"/>
              <a:buChar char="•"/>
              <a:defRPr b="0" i="0" sz="1600" u="none" cap="none" strike="noStrike">
                <a:solidFill>
                  <a:srgbClr val="8C8C93"/>
                </a:solidFill>
                <a:latin typeface="Calibri"/>
                <a:ea typeface="Calibri"/>
                <a:cs typeface="Calibri"/>
                <a:sym typeface="Calibri"/>
              </a:defRPr>
            </a:lvl3pPr>
            <a:lvl4pPr indent="-323850" lvl="3" marL="1828800" marR="0" rtl="0" algn="l">
              <a:lnSpc>
                <a:spcPct val="100000"/>
              </a:lnSpc>
              <a:spcBef>
                <a:spcPts val="300"/>
              </a:spcBef>
              <a:spcAft>
                <a:spcPts val="0"/>
              </a:spcAft>
              <a:buClr>
                <a:srgbClr val="8C8C93"/>
              </a:buClr>
              <a:buSzPts val="1500"/>
              <a:buFont typeface="Arial"/>
              <a:buChar char="–"/>
              <a:defRPr b="0" i="0" sz="1500" u="none" cap="none" strike="noStrike">
                <a:solidFill>
                  <a:srgbClr val="8C8C93"/>
                </a:solidFill>
                <a:latin typeface="Calibri"/>
                <a:ea typeface="Calibri"/>
                <a:cs typeface="Calibri"/>
                <a:sym typeface="Calibri"/>
              </a:defRPr>
            </a:lvl4pPr>
            <a:lvl5pPr indent="-323850" lvl="4" marL="2286000" marR="0" rtl="0" algn="l">
              <a:lnSpc>
                <a:spcPct val="100000"/>
              </a:lnSpc>
              <a:spcBef>
                <a:spcPts val="300"/>
              </a:spcBef>
              <a:spcAft>
                <a:spcPts val="0"/>
              </a:spcAft>
              <a:buClr>
                <a:srgbClr val="8C8C93"/>
              </a:buClr>
              <a:buSzPts val="1500"/>
              <a:buFont typeface="Arial"/>
              <a:buChar char="»"/>
              <a:defRPr b="0" i="0" sz="1500" u="none" cap="none" strike="noStrike">
                <a:solidFill>
                  <a:srgbClr val="8C8C93"/>
                </a:solidFill>
                <a:latin typeface="Calibri"/>
                <a:ea typeface="Calibri"/>
                <a:cs typeface="Calibri"/>
                <a:sym typeface="Calibri"/>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hyperlink" Target="https://github.com/sifive/wi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hyperlink" Target="https://github.com/sifive/duh" TargetMode="External"/><Relationship Id="rId4" Type="http://schemas.openxmlformats.org/officeDocument/2006/relationships/hyperlink" Target="https://upload.wikimedia.org/wikipedia/commons/0/08/Ru-%D0%B4%D1%83%D1%85.ogg" TargetMode="External"/><Relationship Id="rId5"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hyperlink" Target="https://github.com/sifive/wak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hyperlink" Target="https://github.com/sifive/block-pio-sifiv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hyperlink" Target="https://github.com/sifive/block-inclusivecache-sifiv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54.png"/></Relationships>
</file>

<file path=ppt/slides/_rels/slide26.xml.rels><?xml version="1.0" encoding="UTF-8" standalone="yes"?><Relationships xmlns="http://schemas.openxmlformats.org/package/2006/relationships"><Relationship Id="rId11" Type="http://schemas.openxmlformats.org/officeDocument/2006/relationships/hyperlink" Target="https://github.com/sifive/environment-example-sifive" TargetMode="External"/><Relationship Id="rId10" Type="http://schemas.openxmlformats.org/officeDocument/2006/relationships/hyperlink" Target="https://github.com/sifive/api-firrtl-sifive" TargetMode="External"/><Relationship Id="rId13" Type="http://schemas.openxmlformats.org/officeDocument/2006/relationships/hyperlink" Target="https://github.com/sifive/block-pio-sifive" TargetMode="External"/><Relationship Id="rId12" Type="http://schemas.openxmlformats.org/officeDocument/2006/relationships/hyperlink" Target="https://github.com/sifive/block-inclusivecache-sifive" TargetMode="External"/><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hyperlink" Target="https://github.com/sifive/block-pio-sifive" TargetMode="External"/><Relationship Id="rId4" Type="http://schemas.openxmlformats.org/officeDocument/2006/relationships/hyperlink" Target="https://github.com/sifive/soc-testsocket-sifive" TargetMode="External"/><Relationship Id="rId9" Type="http://schemas.openxmlformats.org/officeDocument/2006/relationships/hyperlink" Target="https://github.com/sifive/api-chisel3-sifive" TargetMode="External"/><Relationship Id="rId15" Type="http://schemas.openxmlformats.org/officeDocument/2006/relationships/hyperlink" Target="https://github.com/sifive/wit" TargetMode="External"/><Relationship Id="rId14" Type="http://schemas.openxmlformats.org/officeDocument/2006/relationships/hyperlink" Target="https://github.com/sifive/block-nvdla-sifive" TargetMode="External"/><Relationship Id="rId17" Type="http://schemas.openxmlformats.org/officeDocument/2006/relationships/hyperlink" Target="https://github.com/sifive/wake" TargetMode="External"/><Relationship Id="rId16" Type="http://schemas.openxmlformats.org/officeDocument/2006/relationships/hyperlink" Target="https://github.com/sifive/duh" TargetMode="External"/><Relationship Id="rId5" Type="http://schemas.openxmlformats.org/officeDocument/2006/relationships/hyperlink" Target="https://github.com/sifive/soc-iofpga-sifive" TargetMode="External"/><Relationship Id="rId6" Type="http://schemas.openxmlformats.org/officeDocument/2006/relationships/hyperlink" Target="https://github.com/sifive/soc-iofpga-sifive" TargetMode="External"/><Relationship Id="rId18" Type="http://schemas.openxmlformats.org/officeDocument/2006/relationships/image" Target="../media/image68.png"/><Relationship Id="rId7" Type="http://schemas.openxmlformats.org/officeDocument/2006/relationships/hyperlink" Target="https://github.com/sifive/api-generator-sifive" TargetMode="External"/><Relationship Id="rId8" Type="http://schemas.openxmlformats.org/officeDocument/2006/relationships/hyperlink" Target="https://github.com/sifive/api-scala-sifive" TargetMode="External"/></Relationships>
</file>

<file path=ppt/slides/_rels/slide27.xml.rels><?xml version="1.0" encoding="UTF-8" standalone="yes"?><Relationships xmlns="http://schemas.openxmlformats.org/package/2006/relationships"><Relationship Id="rId10" Type="http://schemas.openxmlformats.org/officeDocument/2006/relationships/image" Target="../media/image52.png"/><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hyperlink" Target="https://github.com/sifive/freedom" TargetMode="External"/><Relationship Id="rId4" Type="http://schemas.openxmlformats.org/officeDocument/2006/relationships/hyperlink" Target="https://github.com/sifive/soc-iofpga-sifive" TargetMode="External"/><Relationship Id="rId9" Type="http://schemas.openxmlformats.org/officeDocument/2006/relationships/image" Target="../media/image42.png"/><Relationship Id="rId5" Type="http://schemas.openxmlformats.org/officeDocument/2006/relationships/hyperlink" Target="https://github.com/chipsalliance/rocket-chip" TargetMode="External"/><Relationship Id="rId6" Type="http://schemas.openxmlformats.org/officeDocument/2006/relationships/hyperlink" Target="https://github.com/chipsalliance/rocket-chip" TargetMode="External"/><Relationship Id="rId7" Type="http://schemas.openxmlformats.org/officeDocument/2006/relationships/hyperlink" Target="https://github.com/chipsalliance/" TargetMode="External"/><Relationship Id="rId8" Type="http://schemas.openxmlformats.org/officeDocument/2006/relationships/hyperlink" Target="https://chipsalliance.or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hyperlink" Target="https://www.sifive.com/core-design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5.png"/></Relationships>
</file>

<file path=ppt/slides/_rels/slide30.xml.rels><?xml version="1.0" encoding="UTF-8" standalone="yes"?><Relationships xmlns="http://schemas.openxmlformats.org/package/2006/relationships"><Relationship Id="rId20" Type="http://schemas.openxmlformats.org/officeDocument/2006/relationships/image" Target="../media/image71.png"/><Relationship Id="rId22" Type="http://schemas.openxmlformats.org/officeDocument/2006/relationships/image" Target="../media/image67.png"/><Relationship Id="rId21" Type="http://schemas.openxmlformats.org/officeDocument/2006/relationships/image" Target="../media/image65.jpg"/><Relationship Id="rId24" Type="http://schemas.openxmlformats.org/officeDocument/2006/relationships/image" Target="../media/image72.png"/><Relationship Id="rId23" Type="http://schemas.openxmlformats.org/officeDocument/2006/relationships/image" Target="../media/image56.png"/><Relationship Id="rId1" Type="http://schemas.openxmlformats.org/officeDocument/2006/relationships/slideLayout" Target="../slideLayouts/slideLayout40.xml"/><Relationship Id="rId2" Type="http://schemas.openxmlformats.org/officeDocument/2006/relationships/notesSlide" Target="../notesSlides/notesSlide30.xml"/><Relationship Id="rId3" Type="http://schemas.openxmlformats.org/officeDocument/2006/relationships/image" Target="../media/image70.png"/><Relationship Id="rId4" Type="http://schemas.openxmlformats.org/officeDocument/2006/relationships/image" Target="../media/image46.png"/><Relationship Id="rId9" Type="http://schemas.openxmlformats.org/officeDocument/2006/relationships/image" Target="../media/image63.png"/><Relationship Id="rId26" Type="http://schemas.openxmlformats.org/officeDocument/2006/relationships/image" Target="../media/image74.png"/><Relationship Id="rId25" Type="http://schemas.openxmlformats.org/officeDocument/2006/relationships/image" Target="../media/image73.jpg"/><Relationship Id="rId27" Type="http://schemas.openxmlformats.org/officeDocument/2006/relationships/image" Target="../media/image64.png"/><Relationship Id="rId5" Type="http://schemas.openxmlformats.org/officeDocument/2006/relationships/image" Target="../media/image43.png"/><Relationship Id="rId6" Type="http://schemas.openxmlformats.org/officeDocument/2006/relationships/image" Target="../media/image49.png"/><Relationship Id="rId7" Type="http://schemas.openxmlformats.org/officeDocument/2006/relationships/image" Target="../media/image55.jpg"/><Relationship Id="rId8" Type="http://schemas.openxmlformats.org/officeDocument/2006/relationships/image" Target="../media/image59.png"/><Relationship Id="rId11" Type="http://schemas.openxmlformats.org/officeDocument/2006/relationships/image" Target="../media/image60.png"/><Relationship Id="rId10" Type="http://schemas.openxmlformats.org/officeDocument/2006/relationships/image" Target="../media/image58.png"/><Relationship Id="rId13" Type="http://schemas.openxmlformats.org/officeDocument/2006/relationships/image" Target="../media/image53.jpg"/><Relationship Id="rId12" Type="http://schemas.openxmlformats.org/officeDocument/2006/relationships/image" Target="../media/image50.png"/><Relationship Id="rId15" Type="http://schemas.openxmlformats.org/officeDocument/2006/relationships/image" Target="../media/image57.png"/><Relationship Id="rId14" Type="http://schemas.openxmlformats.org/officeDocument/2006/relationships/image" Target="../media/image51.jpg"/><Relationship Id="rId17" Type="http://schemas.openxmlformats.org/officeDocument/2006/relationships/image" Target="../media/image66.png"/><Relationship Id="rId16" Type="http://schemas.openxmlformats.org/officeDocument/2006/relationships/image" Target="../media/image69.png"/><Relationship Id="rId19" Type="http://schemas.openxmlformats.org/officeDocument/2006/relationships/image" Target="../media/image61.jpg"/><Relationship Id="rId18"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xml"/><Relationship Id="rId3" Type="http://schemas.openxmlformats.org/officeDocument/2006/relationships/image" Target="../media/image37.png"/><Relationship Id="rId4" Type="http://schemas.openxmlformats.org/officeDocument/2006/relationships/image" Target="../media/image8.png"/><Relationship Id="rId5" Type="http://schemas.openxmlformats.org/officeDocument/2006/relationships/image" Target="../media/image17.png"/><Relationship Id="rId6"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20" Type="http://schemas.openxmlformats.org/officeDocument/2006/relationships/image" Target="../media/image40.png"/><Relationship Id="rId11" Type="http://schemas.openxmlformats.org/officeDocument/2006/relationships/image" Target="../media/image26.png"/><Relationship Id="rId10" Type="http://schemas.openxmlformats.org/officeDocument/2006/relationships/image" Target="../media/image18.png"/><Relationship Id="rId21" Type="http://schemas.openxmlformats.org/officeDocument/2006/relationships/image" Target="../media/image33.png"/><Relationship Id="rId13" Type="http://schemas.openxmlformats.org/officeDocument/2006/relationships/image" Target="../media/image32.png"/><Relationship Id="rId12" Type="http://schemas.openxmlformats.org/officeDocument/2006/relationships/image" Target="../media/image20.png"/><Relationship Id="rId1" Type="http://schemas.openxmlformats.org/officeDocument/2006/relationships/slideLayout" Target="../slideLayouts/slideLayout39.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7.png"/><Relationship Id="rId9" Type="http://schemas.openxmlformats.org/officeDocument/2006/relationships/image" Target="../media/image14.png"/><Relationship Id="rId15" Type="http://schemas.openxmlformats.org/officeDocument/2006/relationships/image" Target="../media/image31.png"/><Relationship Id="rId14" Type="http://schemas.openxmlformats.org/officeDocument/2006/relationships/image" Target="../media/image30.png"/><Relationship Id="rId17" Type="http://schemas.openxmlformats.org/officeDocument/2006/relationships/image" Target="../media/image23.png"/><Relationship Id="rId16" Type="http://schemas.openxmlformats.org/officeDocument/2006/relationships/image" Target="../media/image29.png"/><Relationship Id="rId5" Type="http://schemas.openxmlformats.org/officeDocument/2006/relationships/image" Target="../media/image13.png"/><Relationship Id="rId19" Type="http://schemas.openxmlformats.org/officeDocument/2006/relationships/image" Target="../media/image36.png"/><Relationship Id="rId6" Type="http://schemas.openxmlformats.org/officeDocument/2006/relationships/image" Target="../media/image10.png"/><Relationship Id="rId18" Type="http://schemas.openxmlformats.org/officeDocument/2006/relationships/image" Target="../media/image35.png"/><Relationship Id="rId7" Type="http://schemas.openxmlformats.org/officeDocument/2006/relationships/image" Target="../media/image9.png"/><Relationship Id="rId8"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39.png"/><Relationship Id="rId5" Type="http://schemas.openxmlformats.org/officeDocument/2006/relationships/hyperlink" Target="https://go.tiny.cloud/blog/a-guide-to-npm-the-node-js-package-manager/"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56"/>
          <p:cNvSpPr txBox="1"/>
          <p:nvPr>
            <p:ph type="ctrTitle"/>
          </p:nvPr>
        </p:nvSpPr>
        <p:spPr>
          <a:xfrm>
            <a:off x="939800" y="4368800"/>
            <a:ext cx="10058400" cy="872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3600"/>
              <a:buFont typeface="Montserrat"/>
              <a:buNone/>
            </a:pPr>
            <a:r>
              <a:rPr lang="en-US"/>
              <a:t>Federation: Open Source SoC Design Methodology</a:t>
            </a:r>
            <a:endParaRPr/>
          </a:p>
        </p:txBody>
      </p:sp>
      <p:sp>
        <p:nvSpPr>
          <p:cNvPr id="672" name="Google Shape;672;p56"/>
          <p:cNvSpPr txBox="1"/>
          <p:nvPr>
            <p:ph idx="1" type="subTitle"/>
          </p:nvPr>
        </p:nvSpPr>
        <p:spPr>
          <a:xfrm>
            <a:off x="939800" y="5449612"/>
            <a:ext cx="10058400" cy="17225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5E5E5"/>
              </a:buClr>
              <a:buSzPts val="1400"/>
              <a:buFont typeface="Arial"/>
              <a:buNone/>
            </a:pPr>
            <a:r>
              <a:rPr lang="en-US"/>
              <a:t>Henry Cook, Principal Engineer</a:t>
            </a:r>
            <a:endParaRPr/>
          </a:p>
          <a:p>
            <a:pPr indent="0" lvl="0" marL="0" marR="0" rtl="0" algn="l">
              <a:lnSpc>
                <a:spcPct val="100000"/>
              </a:lnSpc>
              <a:spcBef>
                <a:spcPts val="280"/>
              </a:spcBef>
              <a:spcAft>
                <a:spcPts val="0"/>
              </a:spcAft>
              <a:buClr>
                <a:srgbClr val="E5E5E5"/>
              </a:buClr>
              <a:buSzPts val="1400"/>
              <a:buFont typeface="Arial"/>
              <a:buNone/>
            </a:pPr>
            <a:r>
              <a:rPr lang="en-US"/>
              <a:t>June 22, 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65"/>
          <p:cNvSpPr txBox="1"/>
          <p:nvPr>
            <p:ph idx="1" type="body"/>
          </p:nvPr>
        </p:nvSpPr>
        <p:spPr>
          <a:xfrm>
            <a:off x="8274757" y="1749778"/>
            <a:ext cx="3585620" cy="4674388"/>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320"/>
              </a:spcBef>
              <a:spcAft>
                <a:spcPts val="0"/>
              </a:spcAft>
              <a:buClr>
                <a:srgbClr val="3C3C3C"/>
              </a:buClr>
              <a:buSzPts val="1600"/>
              <a:buFont typeface="Arial"/>
              <a:buChar char="•"/>
            </a:pPr>
            <a:r>
              <a:rPr lang="en-US"/>
              <a:t>830.000 of packages</a:t>
            </a:r>
            <a:endParaRPr/>
          </a:p>
          <a:p>
            <a:pPr indent="-330200" lvl="0" marL="457200" marR="0" rtl="0" algn="l">
              <a:lnSpc>
                <a:spcPct val="100000"/>
              </a:lnSpc>
              <a:spcBef>
                <a:spcPts val="320"/>
              </a:spcBef>
              <a:spcAft>
                <a:spcPts val="0"/>
              </a:spcAft>
              <a:buClr>
                <a:srgbClr val="3C3C3C"/>
              </a:buClr>
              <a:buSzPts val="1600"/>
              <a:buFont typeface="Arial"/>
              <a:buChar char="•"/>
            </a:pPr>
            <a:r>
              <a:rPr lang="en-US"/>
              <a:t>10 million users</a:t>
            </a:r>
            <a:endParaRPr/>
          </a:p>
          <a:p>
            <a:pPr indent="-330200" lvl="0" marL="457200" marR="0" rtl="0" algn="l">
              <a:lnSpc>
                <a:spcPct val="100000"/>
              </a:lnSpc>
              <a:spcBef>
                <a:spcPts val="320"/>
              </a:spcBef>
              <a:spcAft>
                <a:spcPts val="0"/>
              </a:spcAft>
              <a:buClr>
                <a:srgbClr val="3C3C3C"/>
              </a:buClr>
              <a:buSzPts val="1600"/>
              <a:buFont typeface="Arial"/>
              <a:buChar char="•"/>
            </a:pPr>
            <a:r>
              <a:rPr lang="en-US"/>
              <a:t>30 billion packages downloads per month</a:t>
            </a:r>
            <a:endParaRPr/>
          </a:p>
          <a:p>
            <a:pPr indent="-330200" lvl="0" marL="457200" marR="0" rtl="0" algn="l">
              <a:lnSpc>
                <a:spcPct val="100000"/>
              </a:lnSpc>
              <a:spcBef>
                <a:spcPts val="320"/>
              </a:spcBef>
              <a:spcAft>
                <a:spcPts val="0"/>
              </a:spcAft>
              <a:buClr>
                <a:srgbClr val="3C3C3C"/>
              </a:buClr>
              <a:buSzPts val="1600"/>
              <a:buFont typeface="Arial"/>
              <a:buChar char="•"/>
            </a:pPr>
            <a:r>
              <a:rPr lang="en-US"/>
              <a:t>90% of Web built of NPM packages</a:t>
            </a:r>
            <a:endParaRPr/>
          </a:p>
          <a:p>
            <a:pPr indent="-330200" lvl="0" marL="457200" marR="0" rtl="0" algn="l">
              <a:lnSpc>
                <a:spcPct val="100000"/>
              </a:lnSpc>
              <a:spcBef>
                <a:spcPts val="320"/>
              </a:spcBef>
              <a:spcAft>
                <a:spcPts val="0"/>
              </a:spcAft>
              <a:buClr>
                <a:srgbClr val="3C3C3C"/>
              </a:buClr>
              <a:buSzPts val="1600"/>
              <a:buFont typeface="Arial"/>
              <a:buChar char="•"/>
            </a:pPr>
            <a:r>
              <a:rPr lang="en-US"/>
              <a:t>NPM used everywhere: client, server, mobile, IoT</a:t>
            </a:r>
            <a:endParaRPr/>
          </a:p>
          <a:p>
            <a:pPr indent="-330200" lvl="0" marL="457200" marR="0" rtl="0" algn="l">
              <a:lnSpc>
                <a:spcPct val="100000"/>
              </a:lnSpc>
              <a:spcBef>
                <a:spcPts val="320"/>
              </a:spcBef>
              <a:spcAft>
                <a:spcPts val="0"/>
              </a:spcAft>
              <a:buClr>
                <a:srgbClr val="3C3C3C"/>
              </a:buClr>
              <a:buSzPts val="1600"/>
              <a:buFont typeface="Arial"/>
              <a:buChar char="•"/>
            </a:pPr>
            <a:r>
              <a:rPr lang="en-US"/>
              <a:t>Open source libraries availability is the major driving force for Language adoption [Leo2013] proven by NPM</a:t>
            </a:r>
            <a:endParaRPr/>
          </a:p>
          <a:p>
            <a:pPr indent="-330200" lvl="0" marL="457200" marR="0" rtl="0" algn="l">
              <a:lnSpc>
                <a:spcPct val="100000"/>
              </a:lnSpc>
              <a:spcBef>
                <a:spcPts val="320"/>
              </a:spcBef>
              <a:spcAft>
                <a:spcPts val="0"/>
              </a:spcAft>
              <a:buClr>
                <a:srgbClr val="3C3C3C"/>
              </a:buClr>
              <a:buSzPts val="1600"/>
              <a:buFont typeface="Arial"/>
              <a:buChar char="•"/>
            </a:pPr>
            <a:r>
              <a:rPr lang="en-US"/>
              <a:t>70+ programming languages can be transpiled into JS, WebAssembly and published on NPM</a:t>
            </a:r>
            <a:endParaRPr/>
          </a:p>
          <a:p>
            <a:pPr indent="0" lvl="0" marL="127000" rtl="0" algn="l">
              <a:lnSpc>
                <a:spcPct val="100000"/>
              </a:lnSpc>
              <a:spcBef>
                <a:spcPts val="320"/>
              </a:spcBef>
              <a:spcAft>
                <a:spcPts val="0"/>
              </a:spcAft>
              <a:buSzPts val="1600"/>
              <a:buNone/>
            </a:pPr>
            <a:r>
              <a:t/>
            </a:r>
            <a:endParaRPr/>
          </a:p>
        </p:txBody>
      </p:sp>
      <p:sp>
        <p:nvSpPr>
          <p:cNvPr id="805" name="Google Shape;805;p65"/>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2400"/>
              <a:buFont typeface="Montserrat SemiBold"/>
              <a:buNone/>
            </a:pPr>
            <a:r>
              <a:rPr lang="en-US" sz="3000">
                <a:latin typeface="Courier New"/>
                <a:ea typeface="Courier New"/>
                <a:cs typeface="Courier New"/>
                <a:sym typeface="Courier New"/>
              </a:rPr>
              <a:t>npm</a:t>
            </a:r>
            <a:r>
              <a:rPr lang="en-US"/>
              <a:t> Enables Javascript as Most Popular Programming Language</a:t>
            </a:r>
            <a:endParaRPr/>
          </a:p>
        </p:txBody>
      </p:sp>
      <p:pic>
        <p:nvPicPr>
          <p:cNvPr id="806" name="Google Shape;806;p65"/>
          <p:cNvPicPr preferRelativeResize="0"/>
          <p:nvPr/>
        </p:nvPicPr>
        <p:blipFill rotWithShape="1">
          <a:blip r:embed="rId3">
            <a:alphaModFix/>
          </a:blip>
          <a:srcRect b="0" l="0" r="0" t="0"/>
          <a:stretch/>
        </p:blipFill>
        <p:spPr>
          <a:xfrm>
            <a:off x="1259417" y="1241778"/>
            <a:ext cx="6847536" cy="47956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66"/>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000"/>
              <a:buFont typeface="Arial"/>
              <a:buNone/>
            </a:pPr>
            <a:r>
              <a:t/>
            </a:r>
            <a:endParaRPr b="0" i="0" sz="4000" u="none" cap="none" strike="noStrike">
              <a:solidFill>
                <a:srgbClr val="FEFFFF"/>
              </a:solidFill>
              <a:latin typeface="Arial"/>
              <a:ea typeface="Arial"/>
              <a:cs typeface="Arial"/>
              <a:sym typeface="Arial"/>
            </a:endParaRPr>
          </a:p>
        </p:txBody>
      </p:sp>
      <p:sp>
        <p:nvSpPr>
          <p:cNvPr id="813" name="Google Shape;813;p66"/>
          <p:cNvSpPr txBox="1"/>
          <p:nvPr/>
        </p:nvSpPr>
        <p:spPr>
          <a:xfrm>
            <a:off x="5310554" y="-4835769"/>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Arial"/>
              <a:buNone/>
            </a:pPr>
            <a:r>
              <a:t/>
            </a:r>
            <a:endParaRPr b="0" i="0" sz="1900" u="none" cap="none" strike="noStrike">
              <a:solidFill>
                <a:srgbClr val="FEFFFF"/>
              </a:solidFill>
              <a:latin typeface="Arial"/>
              <a:ea typeface="Arial"/>
              <a:cs typeface="Arial"/>
              <a:sym typeface="Arial"/>
            </a:endParaRPr>
          </a:p>
        </p:txBody>
      </p:sp>
      <p:sp>
        <p:nvSpPr>
          <p:cNvPr id="814" name="Google Shape;814;p66"/>
          <p:cNvSpPr txBox="1"/>
          <p:nvPr/>
        </p:nvSpPr>
        <p:spPr>
          <a:xfrm>
            <a:off x="0" y="0"/>
            <a:ext cx="12192000" cy="685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EFFFF"/>
              </a:buClr>
              <a:buSzPts val="7200"/>
              <a:buFont typeface="Arial"/>
              <a:buNone/>
            </a:pPr>
            <a:r>
              <a:rPr lang="en-US" sz="6000">
                <a:solidFill>
                  <a:srgbClr val="FEFFFF"/>
                </a:solidFill>
              </a:rPr>
              <a:t>Federation:</a:t>
            </a:r>
            <a:endParaRPr sz="6000">
              <a:solidFill>
                <a:srgbClr val="FEFFFF"/>
              </a:solidFill>
            </a:endParaRPr>
          </a:p>
          <a:p>
            <a:pPr indent="0" lvl="0" marL="0" marR="0" rtl="0" algn="ctr">
              <a:lnSpc>
                <a:spcPct val="100000"/>
              </a:lnSpc>
              <a:spcBef>
                <a:spcPts val="0"/>
              </a:spcBef>
              <a:spcAft>
                <a:spcPts val="0"/>
              </a:spcAft>
              <a:buClr>
                <a:schemeClr val="dk1"/>
              </a:buClr>
              <a:buSzPts val="1100"/>
              <a:buFont typeface="Arial"/>
              <a:buNone/>
            </a:pPr>
            <a:r>
              <a:rPr i="1" lang="en-US" sz="3000">
                <a:solidFill>
                  <a:srgbClr val="FFFFFF"/>
                </a:solidFill>
                <a:latin typeface="Roboto"/>
                <a:ea typeface="Roboto"/>
                <a:cs typeface="Roboto"/>
                <a:sym typeface="Roboto"/>
              </a:rPr>
              <a:t>the action of forming states or organizations</a:t>
            </a:r>
            <a:endParaRPr i="1" sz="3000">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rPr i="1" lang="en-US" sz="3000">
                <a:solidFill>
                  <a:srgbClr val="FFFFFF"/>
                </a:solidFill>
                <a:latin typeface="Roboto"/>
                <a:ea typeface="Roboto"/>
                <a:cs typeface="Roboto"/>
                <a:sym typeface="Roboto"/>
              </a:rPr>
              <a:t>into a single group with centralized control,</a:t>
            </a:r>
            <a:endParaRPr i="1" sz="3000">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rPr i="1" lang="en-US" sz="3000">
                <a:solidFill>
                  <a:srgbClr val="FFFFFF"/>
                </a:solidFill>
                <a:latin typeface="Roboto"/>
                <a:ea typeface="Roboto"/>
                <a:cs typeface="Roboto"/>
                <a:sym typeface="Roboto"/>
              </a:rPr>
              <a:t>within which smaller divisions have </a:t>
            </a:r>
            <a:endParaRPr i="1" sz="3000">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rPr i="1" lang="en-US" sz="3000">
                <a:solidFill>
                  <a:srgbClr val="FFFFFF"/>
                </a:solidFill>
                <a:latin typeface="Roboto"/>
                <a:ea typeface="Roboto"/>
                <a:cs typeface="Roboto"/>
                <a:sym typeface="Roboto"/>
              </a:rPr>
              <a:t>some degree of internal autonomy</a:t>
            </a:r>
            <a:endParaRPr i="1" sz="3000">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t/>
            </a:r>
            <a:endParaRPr i="1" sz="3000">
              <a:solidFill>
                <a:srgbClr val="FFFFFF"/>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67"/>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000"/>
              <a:buFont typeface="Arial"/>
              <a:buNone/>
            </a:pPr>
            <a:r>
              <a:t/>
            </a:r>
            <a:endParaRPr b="0" i="0" sz="4000" u="none" cap="none" strike="noStrike">
              <a:solidFill>
                <a:srgbClr val="FEFFFF"/>
              </a:solidFill>
              <a:latin typeface="Arial"/>
              <a:ea typeface="Arial"/>
              <a:cs typeface="Arial"/>
              <a:sym typeface="Arial"/>
            </a:endParaRPr>
          </a:p>
        </p:txBody>
      </p:sp>
      <p:sp>
        <p:nvSpPr>
          <p:cNvPr id="821" name="Google Shape;821;p67"/>
          <p:cNvSpPr txBox="1"/>
          <p:nvPr/>
        </p:nvSpPr>
        <p:spPr>
          <a:xfrm>
            <a:off x="5310554" y="-4835769"/>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Arial"/>
              <a:buNone/>
            </a:pPr>
            <a:r>
              <a:t/>
            </a:r>
            <a:endParaRPr b="0" i="0" sz="1900" u="none" cap="none" strike="noStrike">
              <a:solidFill>
                <a:srgbClr val="FEFFFF"/>
              </a:solidFill>
              <a:latin typeface="Arial"/>
              <a:ea typeface="Arial"/>
              <a:cs typeface="Arial"/>
              <a:sym typeface="Arial"/>
            </a:endParaRPr>
          </a:p>
        </p:txBody>
      </p:sp>
      <p:sp>
        <p:nvSpPr>
          <p:cNvPr id="822" name="Google Shape;822;p67"/>
          <p:cNvSpPr txBox="1"/>
          <p:nvPr/>
        </p:nvSpPr>
        <p:spPr>
          <a:xfrm>
            <a:off x="0" y="0"/>
            <a:ext cx="12192000" cy="685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EFFFF"/>
              </a:buClr>
              <a:buSzPts val="7200"/>
              <a:buFont typeface="Arial"/>
              <a:buNone/>
            </a:pPr>
            <a:r>
              <a:rPr lang="en-US" sz="6000">
                <a:solidFill>
                  <a:srgbClr val="FEFFFF"/>
                </a:solidFill>
              </a:rPr>
              <a:t>Federation:</a:t>
            </a:r>
            <a:endParaRPr sz="6000">
              <a:solidFill>
                <a:srgbClr val="FEFFFF"/>
              </a:solidFill>
            </a:endParaRPr>
          </a:p>
          <a:p>
            <a:pPr indent="0" lvl="0" marL="0" marR="0" rtl="0" algn="ctr">
              <a:lnSpc>
                <a:spcPct val="100000"/>
              </a:lnSpc>
              <a:spcBef>
                <a:spcPts val="0"/>
              </a:spcBef>
              <a:spcAft>
                <a:spcPts val="0"/>
              </a:spcAft>
              <a:buClr>
                <a:srgbClr val="FEFFFF"/>
              </a:buClr>
              <a:buSzPts val="7200"/>
              <a:buFont typeface="Arial"/>
              <a:buNone/>
            </a:pPr>
            <a:r>
              <a:rPr i="1" lang="en-US" sz="3000">
                <a:solidFill>
                  <a:srgbClr val="FEFFFF"/>
                </a:solidFill>
              </a:rPr>
              <a:t>a</a:t>
            </a:r>
            <a:r>
              <a:rPr i="1" lang="en-US" sz="3000">
                <a:solidFill>
                  <a:srgbClr val="FEFFFF"/>
                </a:solidFill>
              </a:rPr>
              <a:t> suite of o</a:t>
            </a:r>
            <a:r>
              <a:rPr b="0" i="1" lang="en-US" sz="3000" u="none" cap="none" strike="noStrike">
                <a:solidFill>
                  <a:srgbClr val="FEFFFF"/>
                </a:solidFill>
                <a:latin typeface="Arial"/>
                <a:ea typeface="Arial"/>
                <a:cs typeface="Arial"/>
                <a:sym typeface="Arial"/>
              </a:rPr>
              <a:t>pen-</a:t>
            </a:r>
            <a:r>
              <a:rPr i="1" lang="en-US" sz="3000">
                <a:solidFill>
                  <a:srgbClr val="FEFFFF"/>
                </a:solidFill>
              </a:rPr>
              <a:t>s</a:t>
            </a:r>
            <a:r>
              <a:rPr i="1" lang="en-US" sz="3000">
                <a:solidFill>
                  <a:srgbClr val="FEFFFF"/>
                </a:solidFill>
              </a:rPr>
              <a:t>ource t</a:t>
            </a:r>
            <a:r>
              <a:rPr b="0" i="1" lang="en-US" sz="3000" u="none" cap="none" strike="noStrike">
                <a:solidFill>
                  <a:srgbClr val="FEFFFF"/>
                </a:solidFill>
                <a:latin typeface="Arial"/>
                <a:ea typeface="Arial"/>
                <a:cs typeface="Arial"/>
                <a:sym typeface="Arial"/>
              </a:rPr>
              <a:t>ools </a:t>
            </a:r>
            <a:br>
              <a:rPr b="0" i="1" lang="en-US" sz="3000" u="none" cap="none" strike="noStrike">
                <a:solidFill>
                  <a:srgbClr val="FEFFFF"/>
                </a:solidFill>
                <a:latin typeface="Arial"/>
                <a:ea typeface="Arial"/>
                <a:cs typeface="Arial"/>
                <a:sym typeface="Arial"/>
              </a:rPr>
            </a:br>
            <a:r>
              <a:rPr i="1" lang="en-US" sz="3000">
                <a:solidFill>
                  <a:srgbClr val="FEFFFF"/>
                </a:solidFill>
              </a:rPr>
              <a:t>t</a:t>
            </a:r>
            <a:r>
              <a:rPr b="0" i="1" lang="en-US" sz="3000" u="none" cap="none" strike="noStrike">
                <a:solidFill>
                  <a:srgbClr val="FEFFFF"/>
                </a:solidFill>
                <a:latin typeface="Arial"/>
                <a:ea typeface="Arial"/>
                <a:cs typeface="Arial"/>
                <a:sym typeface="Arial"/>
              </a:rPr>
              <a:t>hat</a:t>
            </a:r>
            <a:r>
              <a:rPr i="1" lang="en-US" sz="3000">
                <a:solidFill>
                  <a:srgbClr val="FEFFFF"/>
                </a:solidFill>
              </a:rPr>
              <a:t> </a:t>
            </a:r>
            <a:r>
              <a:rPr b="0" i="1" lang="en-US" sz="3000" u="none" cap="none" strike="noStrike">
                <a:solidFill>
                  <a:srgbClr val="FEFFFF"/>
                </a:solidFill>
                <a:latin typeface="Arial"/>
                <a:ea typeface="Arial"/>
                <a:cs typeface="Arial"/>
                <a:sym typeface="Arial"/>
              </a:rPr>
              <a:t>Si</a:t>
            </a:r>
            <a:r>
              <a:rPr i="1" lang="en-US" sz="3000">
                <a:solidFill>
                  <a:srgbClr val="FEFFFF"/>
                </a:solidFill>
              </a:rPr>
              <a:t>Five is using to orchestrate</a:t>
            </a:r>
            <a:endParaRPr sz="3000"/>
          </a:p>
          <a:p>
            <a:pPr indent="0" lvl="0" marL="0" marR="0" rtl="0" algn="ctr">
              <a:lnSpc>
                <a:spcPct val="100000"/>
              </a:lnSpc>
              <a:spcBef>
                <a:spcPts val="0"/>
              </a:spcBef>
              <a:spcAft>
                <a:spcPts val="0"/>
              </a:spcAft>
              <a:buClr>
                <a:srgbClr val="FEFFFF"/>
              </a:buClr>
              <a:buSzPts val="7200"/>
              <a:buFont typeface="Arial"/>
              <a:buNone/>
            </a:pPr>
            <a:r>
              <a:rPr i="1" lang="en-US" sz="3000">
                <a:solidFill>
                  <a:srgbClr val="FEFFFF"/>
                </a:solidFill>
              </a:rPr>
              <a:t>m</a:t>
            </a:r>
            <a:r>
              <a:rPr b="0" i="1" lang="en-US" sz="3000" u="none" cap="none" strike="noStrike">
                <a:solidFill>
                  <a:srgbClr val="FEFFFF"/>
                </a:solidFill>
                <a:latin typeface="Arial"/>
                <a:ea typeface="Arial"/>
                <a:cs typeface="Arial"/>
                <a:sym typeface="Arial"/>
              </a:rPr>
              <a:t>odular SoC </a:t>
            </a:r>
            <a:r>
              <a:rPr i="1" lang="en-US" sz="3000">
                <a:solidFill>
                  <a:srgbClr val="FEFFFF"/>
                </a:solidFill>
              </a:rPr>
              <a:t>d</a:t>
            </a:r>
            <a:r>
              <a:rPr b="0" i="1" lang="en-US" sz="3000" u="none" cap="none" strike="noStrike">
                <a:solidFill>
                  <a:srgbClr val="FEFFFF"/>
                </a:solidFill>
                <a:latin typeface="Arial"/>
                <a:ea typeface="Arial"/>
                <a:cs typeface="Arial"/>
                <a:sym typeface="Arial"/>
              </a:rPr>
              <a:t>esign workflows</a:t>
            </a:r>
            <a:endParaRPr b="0" i="1" sz="3000" u="none" cap="none" strike="noStrike">
              <a:solidFill>
                <a:srgbClr val="FEFFFF"/>
              </a:solidFill>
              <a:latin typeface="Arial"/>
              <a:ea typeface="Arial"/>
              <a:cs typeface="Arial"/>
              <a:sym typeface="Arial"/>
            </a:endParaRPr>
          </a:p>
          <a:p>
            <a:pPr indent="0" lvl="0" marL="0" marR="0" rtl="0" algn="ctr">
              <a:lnSpc>
                <a:spcPct val="100000"/>
              </a:lnSpc>
              <a:spcBef>
                <a:spcPts val="0"/>
              </a:spcBef>
              <a:spcAft>
                <a:spcPts val="0"/>
              </a:spcAft>
              <a:buClr>
                <a:srgbClr val="FEFFFF"/>
              </a:buClr>
              <a:buSzPts val="7200"/>
              <a:buFont typeface="Arial"/>
              <a:buNone/>
            </a:pPr>
            <a:r>
              <a:t/>
            </a:r>
            <a:endParaRPr i="1" sz="3000">
              <a:solidFill>
                <a:srgbClr val="FE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Google Shape;827;p68"/>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2400"/>
              <a:buFont typeface="Montserrat SemiBold"/>
              <a:buNone/>
            </a:pPr>
            <a:r>
              <a:rPr lang="en-US"/>
              <a:t>Federation Tools Enable a Modular SoC Design Methodology </a:t>
            </a:r>
            <a:endParaRPr/>
          </a:p>
        </p:txBody>
      </p:sp>
      <p:sp>
        <p:nvSpPr>
          <p:cNvPr id="828" name="Google Shape;828;p68"/>
          <p:cNvSpPr/>
          <p:nvPr/>
        </p:nvSpPr>
        <p:spPr>
          <a:xfrm>
            <a:off x="1477574" y="1138458"/>
            <a:ext cx="1980191" cy="914400"/>
          </a:xfrm>
          <a:prstGeom prst="rect">
            <a:avLst/>
          </a:prstGeom>
          <a:solidFill>
            <a:schemeClr val="accent1"/>
          </a:solidFill>
          <a:ln cap="flat" cmpd="sng" w="25400">
            <a:solidFill>
              <a:srgbClr val="BA9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IP Package 1</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29" name="Google Shape;829;p68"/>
          <p:cNvPicPr preferRelativeResize="0"/>
          <p:nvPr/>
        </p:nvPicPr>
        <p:blipFill rotWithShape="1">
          <a:blip r:embed="rId3">
            <a:alphaModFix/>
          </a:blip>
          <a:srcRect b="0" l="0" r="0" t="0"/>
          <a:stretch/>
        </p:blipFill>
        <p:spPr>
          <a:xfrm>
            <a:off x="2204196" y="1534077"/>
            <a:ext cx="210097" cy="210097"/>
          </a:xfrm>
          <a:prstGeom prst="rect">
            <a:avLst/>
          </a:prstGeom>
          <a:noFill/>
          <a:ln>
            <a:noFill/>
          </a:ln>
        </p:spPr>
      </p:pic>
      <p:sp>
        <p:nvSpPr>
          <p:cNvPr id="830" name="Google Shape;830;p68"/>
          <p:cNvSpPr txBox="1"/>
          <p:nvPr/>
        </p:nvSpPr>
        <p:spPr>
          <a:xfrm>
            <a:off x="2356764" y="1508320"/>
            <a:ext cx="867545" cy="2616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description</a:t>
            </a:r>
            <a:endParaRPr/>
          </a:p>
        </p:txBody>
      </p:sp>
      <p:pic>
        <p:nvPicPr>
          <p:cNvPr id="831" name="Google Shape;831;p68"/>
          <p:cNvPicPr preferRelativeResize="0"/>
          <p:nvPr/>
        </p:nvPicPr>
        <p:blipFill rotWithShape="1">
          <a:blip r:embed="rId3">
            <a:alphaModFix/>
          </a:blip>
          <a:srcRect b="0" l="0" r="0" t="0"/>
          <a:stretch/>
        </p:blipFill>
        <p:spPr>
          <a:xfrm>
            <a:off x="2200021" y="1755370"/>
            <a:ext cx="210097" cy="210097"/>
          </a:xfrm>
          <a:prstGeom prst="rect">
            <a:avLst/>
          </a:prstGeom>
          <a:noFill/>
          <a:ln>
            <a:noFill/>
          </a:ln>
        </p:spPr>
      </p:pic>
      <p:sp>
        <p:nvSpPr>
          <p:cNvPr id="832" name="Google Shape;832;p68"/>
          <p:cNvSpPr/>
          <p:nvPr/>
        </p:nvSpPr>
        <p:spPr>
          <a:xfrm>
            <a:off x="3997394" y="1138458"/>
            <a:ext cx="1980191" cy="914400"/>
          </a:xfrm>
          <a:prstGeom prst="rect">
            <a:avLst/>
          </a:prstGeom>
          <a:solidFill>
            <a:schemeClr val="accent1"/>
          </a:solidFill>
          <a:ln cap="flat" cmpd="sng" w="25400">
            <a:solidFill>
              <a:srgbClr val="BA9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IP Package 2</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33" name="Google Shape;833;p68"/>
          <p:cNvPicPr preferRelativeResize="0"/>
          <p:nvPr/>
        </p:nvPicPr>
        <p:blipFill rotWithShape="1">
          <a:blip r:embed="rId3">
            <a:alphaModFix/>
          </a:blip>
          <a:srcRect b="0" l="0" r="0" t="0"/>
          <a:stretch/>
        </p:blipFill>
        <p:spPr>
          <a:xfrm>
            <a:off x="4724016" y="1534077"/>
            <a:ext cx="210097" cy="210097"/>
          </a:xfrm>
          <a:prstGeom prst="rect">
            <a:avLst/>
          </a:prstGeom>
          <a:noFill/>
          <a:ln>
            <a:noFill/>
          </a:ln>
        </p:spPr>
      </p:pic>
      <p:sp>
        <p:nvSpPr>
          <p:cNvPr id="834" name="Google Shape;834;p68"/>
          <p:cNvSpPr txBox="1"/>
          <p:nvPr/>
        </p:nvSpPr>
        <p:spPr>
          <a:xfrm>
            <a:off x="4876584" y="1508320"/>
            <a:ext cx="867545" cy="2616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description</a:t>
            </a:r>
            <a:endParaRPr/>
          </a:p>
        </p:txBody>
      </p:sp>
      <p:pic>
        <p:nvPicPr>
          <p:cNvPr id="835" name="Google Shape;835;p68"/>
          <p:cNvPicPr preferRelativeResize="0"/>
          <p:nvPr/>
        </p:nvPicPr>
        <p:blipFill rotWithShape="1">
          <a:blip r:embed="rId3">
            <a:alphaModFix/>
          </a:blip>
          <a:srcRect b="0" l="0" r="0" t="0"/>
          <a:stretch/>
        </p:blipFill>
        <p:spPr>
          <a:xfrm>
            <a:off x="4719841" y="1755370"/>
            <a:ext cx="210097" cy="210097"/>
          </a:xfrm>
          <a:prstGeom prst="rect">
            <a:avLst/>
          </a:prstGeom>
          <a:noFill/>
          <a:ln>
            <a:noFill/>
          </a:ln>
        </p:spPr>
      </p:pic>
      <p:sp>
        <p:nvSpPr>
          <p:cNvPr id="836" name="Google Shape;836;p68"/>
          <p:cNvSpPr/>
          <p:nvPr/>
        </p:nvSpPr>
        <p:spPr>
          <a:xfrm>
            <a:off x="6517214" y="1138458"/>
            <a:ext cx="1980191" cy="914400"/>
          </a:xfrm>
          <a:prstGeom prst="rect">
            <a:avLst/>
          </a:prstGeom>
          <a:solidFill>
            <a:schemeClr val="accent1"/>
          </a:solidFill>
          <a:ln cap="flat" cmpd="sng" w="25400">
            <a:solidFill>
              <a:srgbClr val="BA9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IP Package 3</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37" name="Google Shape;837;p68"/>
          <p:cNvPicPr preferRelativeResize="0"/>
          <p:nvPr/>
        </p:nvPicPr>
        <p:blipFill rotWithShape="1">
          <a:blip r:embed="rId3">
            <a:alphaModFix/>
          </a:blip>
          <a:srcRect b="0" l="0" r="0" t="0"/>
          <a:stretch/>
        </p:blipFill>
        <p:spPr>
          <a:xfrm>
            <a:off x="7243836" y="1534077"/>
            <a:ext cx="210097" cy="210097"/>
          </a:xfrm>
          <a:prstGeom prst="rect">
            <a:avLst/>
          </a:prstGeom>
          <a:noFill/>
          <a:ln>
            <a:noFill/>
          </a:ln>
        </p:spPr>
      </p:pic>
      <p:sp>
        <p:nvSpPr>
          <p:cNvPr id="838" name="Google Shape;838;p68"/>
          <p:cNvSpPr txBox="1"/>
          <p:nvPr/>
        </p:nvSpPr>
        <p:spPr>
          <a:xfrm>
            <a:off x="7396404" y="1508320"/>
            <a:ext cx="867545" cy="2616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description</a:t>
            </a:r>
            <a:endParaRPr/>
          </a:p>
        </p:txBody>
      </p:sp>
      <p:pic>
        <p:nvPicPr>
          <p:cNvPr id="839" name="Google Shape;839;p68"/>
          <p:cNvPicPr preferRelativeResize="0"/>
          <p:nvPr/>
        </p:nvPicPr>
        <p:blipFill rotWithShape="1">
          <a:blip r:embed="rId3">
            <a:alphaModFix/>
          </a:blip>
          <a:srcRect b="0" l="0" r="0" t="0"/>
          <a:stretch/>
        </p:blipFill>
        <p:spPr>
          <a:xfrm>
            <a:off x="7239661" y="1755370"/>
            <a:ext cx="210097" cy="210097"/>
          </a:xfrm>
          <a:prstGeom prst="rect">
            <a:avLst/>
          </a:prstGeom>
          <a:noFill/>
          <a:ln>
            <a:noFill/>
          </a:ln>
        </p:spPr>
      </p:pic>
      <p:sp>
        <p:nvSpPr>
          <p:cNvPr id="840" name="Google Shape;840;p68"/>
          <p:cNvSpPr/>
          <p:nvPr/>
        </p:nvSpPr>
        <p:spPr>
          <a:xfrm>
            <a:off x="9600704" y="2562250"/>
            <a:ext cx="1980191" cy="914400"/>
          </a:xfrm>
          <a:prstGeom prst="rect">
            <a:avLst/>
          </a:prstGeom>
          <a:solidFill>
            <a:srgbClr val="0070C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Tool Package 1</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41" name="Google Shape;841;p68"/>
          <p:cNvPicPr preferRelativeResize="0"/>
          <p:nvPr/>
        </p:nvPicPr>
        <p:blipFill rotWithShape="1">
          <a:blip r:embed="rId3">
            <a:alphaModFix/>
          </a:blip>
          <a:srcRect b="0" l="0" r="0" t="0"/>
          <a:stretch/>
        </p:blipFill>
        <p:spPr>
          <a:xfrm>
            <a:off x="10327326" y="2957869"/>
            <a:ext cx="210097" cy="210097"/>
          </a:xfrm>
          <a:prstGeom prst="rect">
            <a:avLst/>
          </a:prstGeom>
          <a:noFill/>
          <a:ln>
            <a:noFill/>
          </a:ln>
        </p:spPr>
      </p:pic>
      <p:sp>
        <p:nvSpPr>
          <p:cNvPr id="842" name="Google Shape;842;p68"/>
          <p:cNvSpPr txBox="1"/>
          <p:nvPr/>
        </p:nvSpPr>
        <p:spPr>
          <a:xfrm>
            <a:off x="10479894" y="2932112"/>
            <a:ext cx="873957" cy="2616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commands</a:t>
            </a:r>
            <a:endParaRPr/>
          </a:p>
        </p:txBody>
      </p:sp>
      <p:pic>
        <p:nvPicPr>
          <p:cNvPr id="843" name="Google Shape;843;p68"/>
          <p:cNvPicPr preferRelativeResize="0"/>
          <p:nvPr/>
        </p:nvPicPr>
        <p:blipFill rotWithShape="1">
          <a:blip r:embed="rId3">
            <a:alphaModFix/>
          </a:blip>
          <a:srcRect b="0" l="0" r="0" t="0"/>
          <a:stretch/>
        </p:blipFill>
        <p:spPr>
          <a:xfrm>
            <a:off x="10323151" y="3179162"/>
            <a:ext cx="210097" cy="210097"/>
          </a:xfrm>
          <a:prstGeom prst="rect">
            <a:avLst/>
          </a:prstGeom>
          <a:noFill/>
          <a:ln>
            <a:noFill/>
          </a:ln>
        </p:spPr>
      </p:pic>
      <p:sp>
        <p:nvSpPr>
          <p:cNvPr id="844" name="Google Shape;844;p68"/>
          <p:cNvSpPr/>
          <p:nvPr/>
        </p:nvSpPr>
        <p:spPr>
          <a:xfrm>
            <a:off x="9600704" y="3846512"/>
            <a:ext cx="1980191" cy="914400"/>
          </a:xfrm>
          <a:prstGeom prst="rect">
            <a:avLst/>
          </a:prstGeom>
          <a:solidFill>
            <a:srgbClr val="0070C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Tool Package 2</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45" name="Google Shape;845;p68"/>
          <p:cNvPicPr preferRelativeResize="0"/>
          <p:nvPr/>
        </p:nvPicPr>
        <p:blipFill rotWithShape="1">
          <a:blip r:embed="rId3">
            <a:alphaModFix/>
          </a:blip>
          <a:srcRect b="0" l="0" r="0" t="0"/>
          <a:stretch/>
        </p:blipFill>
        <p:spPr>
          <a:xfrm>
            <a:off x="10327326" y="4242131"/>
            <a:ext cx="210097" cy="210097"/>
          </a:xfrm>
          <a:prstGeom prst="rect">
            <a:avLst/>
          </a:prstGeom>
          <a:noFill/>
          <a:ln>
            <a:noFill/>
          </a:ln>
        </p:spPr>
      </p:pic>
      <p:sp>
        <p:nvSpPr>
          <p:cNvPr id="846" name="Google Shape;846;p68"/>
          <p:cNvSpPr txBox="1"/>
          <p:nvPr/>
        </p:nvSpPr>
        <p:spPr>
          <a:xfrm>
            <a:off x="10479894" y="4216374"/>
            <a:ext cx="873957" cy="2616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commands</a:t>
            </a:r>
            <a:endParaRPr/>
          </a:p>
        </p:txBody>
      </p:sp>
      <p:pic>
        <p:nvPicPr>
          <p:cNvPr id="847" name="Google Shape;847;p68"/>
          <p:cNvPicPr preferRelativeResize="0"/>
          <p:nvPr/>
        </p:nvPicPr>
        <p:blipFill rotWithShape="1">
          <a:blip r:embed="rId3">
            <a:alphaModFix/>
          </a:blip>
          <a:srcRect b="0" l="0" r="0" t="0"/>
          <a:stretch/>
        </p:blipFill>
        <p:spPr>
          <a:xfrm>
            <a:off x="10323151" y="4463424"/>
            <a:ext cx="210097" cy="210097"/>
          </a:xfrm>
          <a:prstGeom prst="rect">
            <a:avLst/>
          </a:prstGeom>
          <a:noFill/>
          <a:ln>
            <a:noFill/>
          </a:ln>
        </p:spPr>
      </p:pic>
      <p:sp>
        <p:nvSpPr>
          <p:cNvPr id="848" name="Google Shape;848;p68"/>
          <p:cNvSpPr/>
          <p:nvPr/>
        </p:nvSpPr>
        <p:spPr>
          <a:xfrm>
            <a:off x="9598715" y="5156531"/>
            <a:ext cx="1980191" cy="914400"/>
          </a:xfrm>
          <a:prstGeom prst="rect">
            <a:avLst/>
          </a:prstGeom>
          <a:solidFill>
            <a:srgbClr val="0070C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Tool Package 3</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49" name="Google Shape;849;p68"/>
          <p:cNvPicPr preferRelativeResize="0"/>
          <p:nvPr/>
        </p:nvPicPr>
        <p:blipFill rotWithShape="1">
          <a:blip r:embed="rId3">
            <a:alphaModFix/>
          </a:blip>
          <a:srcRect b="0" l="0" r="0" t="0"/>
          <a:stretch/>
        </p:blipFill>
        <p:spPr>
          <a:xfrm>
            <a:off x="10325337" y="5552150"/>
            <a:ext cx="210097" cy="210097"/>
          </a:xfrm>
          <a:prstGeom prst="rect">
            <a:avLst/>
          </a:prstGeom>
          <a:noFill/>
          <a:ln>
            <a:noFill/>
          </a:ln>
        </p:spPr>
      </p:pic>
      <p:sp>
        <p:nvSpPr>
          <p:cNvPr id="850" name="Google Shape;850;p68"/>
          <p:cNvSpPr txBox="1"/>
          <p:nvPr/>
        </p:nvSpPr>
        <p:spPr>
          <a:xfrm>
            <a:off x="10477905" y="5526393"/>
            <a:ext cx="873957" cy="2616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commands</a:t>
            </a:r>
            <a:endParaRPr/>
          </a:p>
        </p:txBody>
      </p:sp>
      <p:pic>
        <p:nvPicPr>
          <p:cNvPr id="851" name="Google Shape;851;p68"/>
          <p:cNvPicPr preferRelativeResize="0"/>
          <p:nvPr/>
        </p:nvPicPr>
        <p:blipFill rotWithShape="1">
          <a:blip r:embed="rId3">
            <a:alphaModFix/>
          </a:blip>
          <a:srcRect b="0" l="0" r="0" t="0"/>
          <a:stretch/>
        </p:blipFill>
        <p:spPr>
          <a:xfrm>
            <a:off x="10321162" y="5773443"/>
            <a:ext cx="210097" cy="210097"/>
          </a:xfrm>
          <a:prstGeom prst="rect">
            <a:avLst/>
          </a:prstGeom>
          <a:noFill/>
          <a:ln>
            <a:noFill/>
          </a:ln>
        </p:spPr>
      </p:pic>
      <p:sp>
        <p:nvSpPr>
          <p:cNvPr id="852" name="Google Shape;852;p68"/>
          <p:cNvSpPr txBox="1"/>
          <p:nvPr/>
        </p:nvSpPr>
        <p:spPr>
          <a:xfrm>
            <a:off x="2352589" y="1729613"/>
            <a:ext cx="1103187" cy="2616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dependencies</a:t>
            </a:r>
            <a:endParaRPr/>
          </a:p>
        </p:txBody>
      </p:sp>
      <p:sp>
        <p:nvSpPr>
          <p:cNvPr id="853" name="Google Shape;853;p68"/>
          <p:cNvSpPr txBox="1"/>
          <p:nvPr/>
        </p:nvSpPr>
        <p:spPr>
          <a:xfrm>
            <a:off x="4872409" y="1729613"/>
            <a:ext cx="1103187" cy="2616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dependencies</a:t>
            </a:r>
            <a:endParaRPr/>
          </a:p>
        </p:txBody>
      </p:sp>
      <p:sp>
        <p:nvSpPr>
          <p:cNvPr id="854" name="Google Shape;854;p68"/>
          <p:cNvSpPr txBox="1"/>
          <p:nvPr/>
        </p:nvSpPr>
        <p:spPr>
          <a:xfrm>
            <a:off x="7392229" y="1729613"/>
            <a:ext cx="1103187" cy="2616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dependencies</a:t>
            </a:r>
            <a:endParaRPr/>
          </a:p>
        </p:txBody>
      </p:sp>
      <p:sp>
        <p:nvSpPr>
          <p:cNvPr id="855" name="Google Shape;855;p68"/>
          <p:cNvSpPr txBox="1"/>
          <p:nvPr/>
        </p:nvSpPr>
        <p:spPr>
          <a:xfrm>
            <a:off x="10475719" y="3153405"/>
            <a:ext cx="1103187" cy="2616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dependencies</a:t>
            </a:r>
            <a:endParaRPr/>
          </a:p>
        </p:txBody>
      </p:sp>
      <p:sp>
        <p:nvSpPr>
          <p:cNvPr id="856" name="Google Shape;856;p68"/>
          <p:cNvSpPr txBox="1"/>
          <p:nvPr/>
        </p:nvSpPr>
        <p:spPr>
          <a:xfrm>
            <a:off x="10475719" y="4437667"/>
            <a:ext cx="1103187" cy="2616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dependencies</a:t>
            </a:r>
            <a:endParaRPr/>
          </a:p>
        </p:txBody>
      </p:sp>
      <p:sp>
        <p:nvSpPr>
          <p:cNvPr id="857" name="Google Shape;857;p68"/>
          <p:cNvSpPr txBox="1"/>
          <p:nvPr/>
        </p:nvSpPr>
        <p:spPr>
          <a:xfrm>
            <a:off x="10473730" y="5747686"/>
            <a:ext cx="1103187" cy="2616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dependencies</a:t>
            </a:r>
            <a:endParaRPr/>
          </a:p>
        </p:txBody>
      </p:sp>
      <p:pic>
        <p:nvPicPr>
          <p:cNvPr id="858" name="Google Shape;858;p68"/>
          <p:cNvPicPr preferRelativeResize="0"/>
          <p:nvPr/>
        </p:nvPicPr>
        <p:blipFill rotWithShape="1">
          <a:blip r:embed="rId4">
            <a:alphaModFix/>
          </a:blip>
          <a:srcRect b="0" l="0" r="0" t="0"/>
          <a:stretch/>
        </p:blipFill>
        <p:spPr>
          <a:xfrm>
            <a:off x="1939489" y="2932112"/>
            <a:ext cx="6096000" cy="3416300"/>
          </a:xfrm>
          <a:prstGeom prst="rect">
            <a:avLst/>
          </a:prstGeom>
          <a:noFill/>
          <a:ln>
            <a:noFill/>
          </a:ln>
        </p:spPr>
      </p:pic>
      <p:grpSp>
        <p:nvGrpSpPr>
          <p:cNvPr id="859" name="Google Shape;859;p68"/>
          <p:cNvGrpSpPr/>
          <p:nvPr/>
        </p:nvGrpSpPr>
        <p:grpSpPr>
          <a:xfrm>
            <a:off x="2140095" y="2052858"/>
            <a:ext cx="7458620" cy="3825633"/>
            <a:chOff x="2140095" y="2052858"/>
            <a:chExt cx="7458620" cy="3825633"/>
          </a:xfrm>
        </p:grpSpPr>
        <p:cxnSp>
          <p:nvCxnSpPr>
            <p:cNvPr id="860" name="Google Shape;860;p68"/>
            <p:cNvCxnSpPr/>
            <p:nvPr/>
          </p:nvCxnSpPr>
          <p:spPr>
            <a:xfrm>
              <a:off x="2140095" y="2052858"/>
              <a:ext cx="0" cy="879254"/>
            </a:xfrm>
            <a:prstGeom prst="straightConnector1">
              <a:avLst/>
            </a:prstGeom>
            <a:noFill/>
            <a:ln cap="flat" cmpd="sng" w="25400">
              <a:solidFill>
                <a:schemeClr val="dk1"/>
              </a:solidFill>
              <a:prstDash val="solid"/>
              <a:round/>
              <a:headEnd len="sm" w="sm" type="none"/>
              <a:tailEnd len="med" w="med" type="triangle"/>
            </a:ln>
          </p:spPr>
        </p:cxnSp>
        <p:cxnSp>
          <p:nvCxnSpPr>
            <p:cNvPr id="861" name="Google Shape;861;p68"/>
            <p:cNvCxnSpPr/>
            <p:nvPr/>
          </p:nvCxnSpPr>
          <p:spPr>
            <a:xfrm>
              <a:off x="4666176" y="2052858"/>
              <a:ext cx="0" cy="879254"/>
            </a:xfrm>
            <a:prstGeom prst="straightConnector1">
              <a:avLst/>
            </a:prstGeom>
            <a:noFill/>
            <a:ln cap="flat" cmpd="sng" w="25400">
              <a:solidFill>
                <a:schemeClr val="dk1"/>
              </a:solidFill>
              <a:prstDash val="solid"/>
              <a:round/>
              <a:headEnd len="sm" w="sm" type="none"/>
              <a:tailEnd len="med" w="med" type="triangle"/>
            </a:ln>
          </p:spPr>
        </p:cxnSp>
        <p:cxnSp>
          <p:nvCxnSpPr>
            <p:cNvPr id="862" name="Google Shape;862;p68"/>
            <p:cNvCxnSpPr/>
            <p:nvPr/>
          </p:nvCxnSpPr>
          <p:spPr>
            <a:xfrm>
              <a:off x="7227366" y="2052858"/>
              <a:ext cx="0" cy="879254"/>
            </a:xfrm>
            <a:prstGeom prst="straightConnector1">
              <a:avLst/>
            </a:prstGeom>
            <a:noFill/>
            <a:ln cap="flat" cmpd="sng" w="25400">
              <a:solidFill>
                <a:schemeClr val="dk1"/>
              </a:solidFill>
              <a:prstDash val="solid"/>
              <a:round/>
              <a:headEnd len="sm" w="sm" type="none"/>
              <a:tailEnd len="med" w="med" type="triangle"/>
            </a:ln>
          </p:spPr>
        </p:cxnSp>
        <p:cxnSp>
          <p:nvCxnSpPr>
            <p:cNvPr id="863" name="Google Shape;863;p68"/>
            <p:cNvCxnSpPr/>
            <p:nvPr/>
          </p:nvCxnSpPr>
          <p:spPr>
            <a:xfrm rot="10800000">
              <a:off x="8035489" y="3284210"/>
              <a:ext cx="1563226" cy="0"/>
            </a:xfrm>
            <a:prstGeom prst="straightConnector1">
              <a:avLst/>
            </a:prstGeom>
            <a:noFill/>
            <a:ln cap="flat" cmpd="sng" w="25400">
              <a:solidFill>
                <a:schemeClr val="dk1"/>
              </a:solidFill>
              <a:prstDash val="solid"/>
              <a:round/>
              <a:headEnd len="sm" w="sm" type="none"/>
              <a:tailEnd len="med" w="med" type="triangle"/>
            </a:ln>
          </p:spPr>
        </p:cxnSp>
        <p:cxnSp>
          <p:nvCxnSpPr>
            <p:cNvPr id="864" name="Google Shape;864;p68"/>
            <p:cNvCxnSpPr/>
            <p:nvPr/>
          </p:nvCxnSpPr>
          <p:spPr>
            <a:xfrm rot="10800000">
              <a:off x="8035489" y="4568472"/>
              <a:ext cx="1563226" cy="0"/>
            </a:xfrm>
            <a:prstGeom prst="straightConnector1">
              <a:avLst/>
            </a:prstGeom>
            <a:noFill/>
            <a:ln cap="flat" cmpd="sng" w="25400">
              <a:solidFill>
                <a:schemeClr val="dk1"/>
              </a:solidFill>
              <a:prstDash val="solid"/>
              <a:round/>
              <a:headEnd len="sm" w="sm" type="none"/>
              <a:tailEnd len="med" w="med" type="triangle"/>
            </a:ln>
          </p:spPr>
        </p:cxnSp>
        <p:cxnSp>
          <p:nvCxnSpPr>
            <p:cNvPr id="865" name="Google Shape;865;p68"/>
            <p:cNvCxnSpPr/>
            <p:nvPr/>
          </p:nvCxnSpPr>
          <p:spPr>
            <a:xfrm rot="10800000">
              <a:off x="8035489" y="5878491"/>
              <a:ext cx="1563226" cy="0"/>
            </a:xfrm>
            <a:prstGeom prst="straightConnector1">
              <a:avLst/>
            </a:prstGeom>
            <a:noFill/>
            <a:ln cap="flat" cmpd="sng" w="25400">
              <a:solidFill>
                <a:schemeClr val="dk1"/>
              </a:solidFill>
              <a:prstDash val="solid"/>
              <a:round/>
              <a:headEnd len="sm" w="sm" type="none"/>
              <a:tailEnd len="med" w="med" type="triangle"/>
            </a:ln>
          </p:spPr>
        </p:cxnSp>
      </p:grpSp>
      <p:sp>
        <p:nvSpPr>
          <p:cNvPr id="866" name="Google Shape;866;p68"/>
          <p:cNvSpPr txBox="1"/>
          <p:nvPr/>
        </p:nvSpPr>
        <p:spPr>
          <a:xfrm>
            <a:off x="6449458" y="3251202"/>
            <a:ext cx="108074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Workspace</a:t>
            </a:r>
            <a:endParaRPr/>
          </a:p>
        </p:txBody>
      </p:sp>
      <p:sp>
        <p:nvSpPr>
          <p:cNvPr id="867" name="Google Shape;867;p68"/>
          <p:cNvSpPr txBox="1"/>
          <p:nvPr/>
        </p:nvSpPr>
        <p:spPr>
          <a:xfrm>
            <a:off x="2140096" y="4804913"/>
            <a:ext cx="5713724" cy="138499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Checkout workspace by analyzing dependencies of all packages</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Read descriptions of all IP packages, and generate assets that are needed for your chip design framework</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Collect commands from all tool packages, and generate a flow that is needed to build your SoC</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Design your SoC!</a:t>
            </a:r>
            <a:endParaRPr/>
          </a:p>
        </p:txBody>
      </p:sp>
      <p:sp>
        <p:nvSpPr>
          <p:cNvPr id="868" name="Google Shape;868;p68"/>
          <p:cNvSpPr txBox="1"/>
          <p:nvPr/>
        </p:nvSpPr>
        <p:spPr>
          <a:xfrm>
            <a:off x="9519703" y="1089843"/>
            <a:ext cx="1526380" cy="9541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Federation Tools</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wit</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D∪H</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wake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7">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7">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7">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69"/>
          <p:cNvSpPr txBox="1"/>
          <p:nvPr>
            <p:ph idx="1" type="body"/>
          </p:nvPr>
        </p:nvSpPr>
        <p:spPr>
          <a:xfrm>
            <a:off x="979077" y="887966"/>
            <a:ext cx="10881300" cy="55362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320"/>
              </a:spcBef>
              <a:spcAft>
                <a:spcPts val="0"/>
              </a:spcAft>
              <a:buClr>
                <a:srgbClr val="3C3C3C"/>
              </a:buClr>
              <a:buSzPts val="3000"/>
              <a:buFont typeface="Arial"/>
              <a:buChar char="•"/>
            </a:pPr>
            <a:r>
              <a:rPr lang="en-US" sz="3000" u="sng">
                <a:solidFill>
                  <a:schemeClr val="hlink"/>
                </a:solidFill>
                <a:hlinkClick r:id="rId3"/>
              </a:rPr>
              <a:t>https://github.com/sifive/wit</a:t>
            </a:r>
            <a:endParaRPr sz="3000"/>
          </a:p>
          <a:p>
            <a:pPr indent="-419100" lvl="0" marL="457200" rtl="0" algn="l">
              <a:lnSpc>
                <a:spcPct val="100000"/>
              </a:lnSpc>
              <a:spcBef>
                <a:spcPts val="280"/>
              </a:spcBef>
              <a:spcAft>
                <a:spcPts val="0"/>
              </a:spcAft>
              <a:buSzPts val="3000"/>
              <a:buChar char="•"/>
            </a:pPr>
            <a:r>
              <a:rPr b="0" lang="en-US" sz="3000">
                <a:latin typeface="Courier New"/>
                <a:ea typeface="Courier New"/>
                <a:cs typeface="Courier New"/>
                <a:sym typeface="Courier New"/>
              </a:rPr>
              <a:t>w</a:t>
            </a:r>
            <a:r>
              <a:rPr b="0" lang="en-US" sz="3000">
                <a:latin typeface="Courier New"/>
                <a:ea typeface="Courier New"/>
                <a:cs typeface="Courier New"/>
                <a:sym typeface="Courier New"/>
              </a:rPr>
              <a:t>it</a:t>
            </a:r>
            <a:r>
              <a:rPr b="0" lang="en-US" sz="3000"/>
              <a:t> is a tool for managing dependencies between </a:t>
            </a:r>
            <a:r>
              <a:rPr b="0" lang="en-US" sz="3000">
                <a:latin typeface="Courier New"/>
                <a:ea typeface="Courier New"/>
                <a:cs typeface="Courier New"/>
                <a:sym typeface="Courier New"/>
              </a:rPr>
              <a:t>git</a:t>
            </a:r>
            <a:r>
              <a:rPr b="0" lang="en-US" sz="3000"/>
              <a:t> repos</a:t>
            </a:r>
            <a:endParaRPr b="0" sz="3000"/>
          </a:p>
          <a:p>
            <a:pPr indent="-419100" lvl="0" marL="457200" rtl="0" algn="l">
              <a:lnSpc>
                <a:spcPct val="100000"/>
              </a:lnSpc>
              <a:spcBef>
                <a:spcPts val="280"/>
              </a:spcBef>
              <a:spcAft>
                <a:spcPts val="0"/>
              </a:spcAft>
              <a:buSzPts val="3000"/>
              <a:buChar char="•"/>
            </a:pPr>
            <a:r>
              <a:rPr b="0" lang="en-US" sz="3000"/>
              <a:t>(Think of it like </a:t>
            </a:r>
            <a:r>
              <a:rPr b="0" lang="en-US" sz="3000">
                <a:latin typeface="Courier New"/>
                <a:ea typeface="Courier New"/>
                <a:cs typeface="Courier New"/>
                <a:sym typeface="Courier New"/>
              </a:rPr>
              <a:t>git submodules++</a:t>
            </a:r>
            <a:r>
              <a:rPr b="0" lang="en-US" sz="3000"/>
              <a:t>)</a:t>
            </a:r>
            <a:endParaRPr b="0" sz="3000"/>
          </a:p>
          <a:p>
            <a:pPr indent="-419100" lvl="0" marL="457200" rtl="0" algn="l">
              <a:lnSpc>
                <a:spcPct val="100000"/>
              </a:lnSpc>
              <a:spcBef>
                <a:spcPts val="280"/>
              </a:spcBef>
              <a:spcAft>
                <a:spcPts val="0"/>
              </a:spcAft>
              <a:buSzPts val="3000"/>
              <a:buChar char="•"/>
            </a:pPr>
            <a:r>
              <a:rPr b="0" lang="en-US" sz="3000"/>
              <a:t>Supplement to (not a replacement for) </a:t>
            </a:r>
            <a:r>
              <a:rPr b="0" lang="en-US" sz="3000">
                <a:latin typeface="Courier New"/>
                <a:ea typeface="Courier New"/>
                <a:cs typeface="Courier New"/>
                <a:sym typeface="Courier New"/>
              </a:rPr>
              <a:t>git</a:t>
            </a:r>
            <a:r>
              <a:rPr b="0" lang="en-US" sz="3000"/>
              <a:t>-based workflows</a:t>
            </a:r>
            <a:endParaRPr b="0" sz="3000"/>
          </a:p>
          <a:p>
            <a:pPr indent="-419100" lvl="0" marL="457200" rtl="0" algn="l">
              <a:lnSpc>
                <a:spcPct val="100000"/>
              </a:lnSpc>
              <a:spcBef>
                <a:spcPts val="280"/>
              </a:spcBef>
              <a:spcAft>
                <a:spcPts val="0"/>
              </a:spcAft>
              <a:buSzPts val="3000"/>
              <a:buChar char="•"/>
            </a:pPr>
            <a:r>
              <a:rPr b="0" lang="en-US" sz="3000"/>
              <a:t>Provides a flexible, yet reproducible and deterministic, dependency-resolution algorithm</a:t>
            </a:r>
            <a:endParaRPr b="0" sz="3000"/>
          </a:p>
          <a:p>
            <a:pPr indent="-419100" lvl="1" marL="914400" rtl="0" algn="l">
              <a:lnSpc>
                <a:spcPct val="100000"/>
              </a:lnSpc>
              <a:spcBef>
                <a:spcPts val="280"/>
              </a:spcBef>
              <a:spcAft>
                <a:spcPts val="0"/>
              </a:spcAft>
              <a:buSzPts val="3000"/>
              <a:buChar char="–"/>
            </a:pPr>
            <a:r>
              <a:rPr b="0" lang="en-US" sz="3000">
                <a:solidFill>
                  <a:srgbClr val="24292E"/>
                </a:solidFill>
                <a:highlight>
                  <a:srgbClr val="FFFFFF"/>
                </a:highlight>
              </a:rPr>
              <a:t>generates a flattened directory structure in which each package may exist only once</a:t>
            </a:r>
            <a:endParaRPr b="0" sz="3000"/>
          </a:p>
          <a:p>
            <a:pPr indent="-419100" lvl="0" marL="457200" rtl="0" algn="l">
              <a:lnSpc>
                <a:spcPct val="100000"/>
              </a:lnSpc>
              <a:spcBef>
                <a:spcPts val="280"/>
              </a:spcBef>
              <a:spcAft>
                <a:spcPts val="0"/>
              </a:spcAft>
              <a:buSzPts val="3000"/>
              <a:buChar char="•"/>
            </a:pPr>
            <a:r>
              <a:rPr b="0" lang="en-US" sz="3000"/>
              <a:t>Enables multiple developers to simulatenously develop and deploy features that touch multiple repositories</a:t>
            </a:r>
            <a:endParaRPr b="0" sz="3000"/>
          </a:p>
        </p:txBody>
      </p:sp>
      <p:sp>
        <p:nvSpPr>
          <p:cNvPr id="874" name="Google Shape;874;p69"/>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2400"/>
              <a:buFont typeface="Montserrat SemiBold"/>
              <a:buNone/>
            </a:pPr>
            <a:r>
              <a:rPr lang="en-US"/>
              <a:t>Federation Tools: </a:t>
            </a:r>
            <a:r>
              <a:rPr lang="en-US" sz="3600"/>
              <a:t>wit</a:t>
            </a:r>
            <a:r>
              <a:rPr lang="en-US"/>
              <a:t>, the Workspace Integration Tool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Google Shape;879;p70"/>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2400"/>
              <a:buFont typeface="Montserrat SemiBold"/>
              <a:buNone/>
            </a:pPr>
            <a:r>
              <a:rPr lang="en-US"/>
              <a:t>Benefits of Small, Modular, and Reusable Packages</a:t>
            </a:r>
            <a:endParaRPr/>
          </a:p>
        </p:txBody>
      </p:sp>
      <p:sp>
        <p:nvSpPr>
          <p:cNvPr id="880" name="Google Shape;880;p70"/>
          <p:cNvSpPr/>
          <p:nvPr/>
        </p:nvSpPr>
        <p:spPr>
          <a:xfrm>
            <a:off x="1665465" y="1157247"/>
            <a:ext cx="1052683" cy="580614"/>
          </a:xfrm>
          <a:prstGeom prst="rect">
            <a:avLst/>
          </a:prstGeom>
          <a:solidFill>
            <a:schemeClr val="accent1"/>
          </a:solidFill>
          <a:ln cap="flat" cmpd="sng" w="25400">
            <a:solidFill>
              <a:srgbClr val="BA9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IP</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Package</a:t>
            </a:r>
            <a:endParaRPr/>
          </a:p>
        </p:txBody>
      </p:sp>
      <p:sp>
        <p:nvSpPr>
          <p:cNvPr id="881" name="Google Shape;881;p70"/>
          <p:cNvSpPr/>
          <p:nvPr/>
        </p:nvSpPr>
        <p:spPr>
          <a:xfrm>
            <a:off x="2870051" y="1157247"/>
            <a:ext cx="1052683" cy="580614"/>
          </a:xfrm>
          <a:prstGeom prst="rect">
            <a:avLst/>
          </a:prstGeom>
          <a:solidFill>
            <a:schemeClr val="accent1"/>
          </a:solidFill>
          <a:ln cap="flat" cmpd="sng" w="25400">
            <a:solidFill>
              <a:srgbClr val="BA9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IP</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Package</a:t>
            </a:r>
            <a:endParaRPr/>
          </a:p>
        </p:txBody>
      </p:sp>
      <p:sp>
        <p:nvSpPr>
          <p:cNvPr id="882" name="Google Shape;882;p70"/>
          <p:cNvSpPr/>
          <p:nvPr/>
        </p:nvSpPr>
        <p:spPr>
          <a:xfrm>
            <a:off x="4074637" y="1158045"/>
            <a:ext cx="1052683" cy="580614"/>
          </a:xfrm>
          <a:prstGeom prst="rect">
            <a:avLst/>
          </a:prstGeom>
          <a:solidFill>
            <a:schemeClr val="accent1"/>
          </a:solidFill>
          <a:ln cap="flat" cmpd="sng" w="25400">
            <a:solidFill>
              <a:srgbClr val="BA9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IP</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Package</a:t>
            </a:r>
            <a:endParaRPr/>
          </a:p>
        </p:txBody>
      </p:sp>
      <p:sp>
        <p:nvSpPr>
          <p:cNvPr id="883" name="Google Shape;883;p70"/>
          <p:cNvSpPr/>
          <p:nvPr/>
        </p:nvSpPr>
        <p:spPr>
          <a:xfrm>
            <a:off x="5279223" y="1157247"/>
            <a:ext cx="1052683" cy="580614"/>
          </a:xfrm>
          <a:prstGeom prst="rect">
            <a:avLst/>
          </a:prstGeom>
          <a:solidFill>
            <a:schemeClr val="accent1"/>
          </a:solidFill>
          <a:ln cap="flat" cmpd="sng" w="25400">
            <a:solidFill>
              <a:srgbClr val="BA9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IP</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Package</a:t>
            </a:r>
            <a:endParaRPr/>
          </a:p>
        </p:txBody>
      </p:sp>
      <p:sp>
        <p:nvSpPr>
          <p:cNvPr id="884" name="Google Shape;884;p70"/>
          <p:cNvSpPr/>
          <p:nvPr/>
        </p:nvSpPr>
        <p:spPr>
          <a:xfrm>
            <a:off x="6483809" y="1157247"/>
            <a:ext cx="1052683" cy="580614"/>
          </a:xfrm>
          <a:prstGeom prst="rect">
            <a:avLst/>
          </a:prstGeom>
          <a:solidFill>
            <a:srgbClr val="0070C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Tool</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Package</a:t>
            </a:r>
            <a:endParaRPr/>
          </a:p>
        </p:txBody>
      </p:sp>
      <p:sp>
        <p:nvSpPr>
          <p:cNvPr id="885" name="Google Shape;885;p70"/>
          <p:cNvSpPr/>
          <p:nvPr/>
        </p:nvSpPr>
        <p:spPr>
          <a:xfrm>
            <a:off x="7688395" y="1157247"/>
            <a:ext cx="1052683" cy="580614"/>
          </a:xfrm>
          <a:prstGeom prst="rect">
            <a:avLst/>
          </a:prstGeom>
          <a:solidFill>
            <a:srgbClr val="0070C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Tool</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Package</a:t>
            </a:r>
            <a:endParaRPr/>
          </a:p>
        </p:txBody>
      </p:sp>
      <p:sp>
        <p:nvSpPr>
          <p:cNvPr id="886" name="Google Shape;886;p70"/>
          <p:cNvSpPr/>
          <p:nvPr/>
        </p:nvSpPr>
        <p:spPr>
          <a:xfrm>
            <a:off x="8892981" y="1157247"/>
            <a:ext cx="1052683" cy="580614"/>
          </a:xfrm>
          <a:prstGeom prst="rect">
            <a:avLst/>
          </a:prstGeom>
          <a:solidFill>
            <a:srgbClr val="0070C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Tool</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Package</a:t>
            </a:r>
            <a:endParaRPr/>
          </a:p>
        </p:txBody>
      </p:sp>
      <p:sp>
        <p:nvSpPr>
          <p:cNvPr id="887" name="Google Shape;887;p70"/>
          <p:cNvSpPr/>
          <p:nvPr/>
        </p:nvSpPr>
        <p:spPr>
          <a:xfrm>
            <a:off x="10097567" y="1157247"/>
            <a:ext cx="1052683" cy="580614"/>
          </a:xfrm>
          <a:prstGeom prst="rect">
            <a:avLst/>
          </a:prstGeom>
          <a:solidFill>
            <a:srgbClr val="0070C0"/>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Tool</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Package</a:t>
            </a:r>
            <a:endParaRPr/>
          </a:p>
        </p:txBody>
      </p:sp>
      <p:pic>
        <p:nvPicPr>
          <p:cNvPr id="888" name="Google Shape;888;p70"/>
          <p:cNvPicPr preferRelativeResize="0"/>
          <p:nvPr/>
        </p:nvPicPr>
        <p:blipFill rotWithShape="1">
          <a:blip r:embed="rId3">
            <a:alphaModFix/>
          </a:blip>
          <a:srcRect b="0" l="0" r="0" t="0"/>
          <a:stretch/>
        </p:blipFill>
        <p:spPr>
          <a:xfrm>
            <a:off x="1104171" y="2547416"/>
            <a:ext cx="3496807" cy="1959669"/>
          </a:xfrm>
          <a:prstGeom prst="rect">
            <a:avLst/>
          </a:prstGeom>
          <a:noFill/>
          <a:ln>
            <a:noFill/>
          </a:ln>
        </p:spPr>
      </p:pic>
      <p:pic>
        <p:nvPicPr>
          <p:cNvPr id="889" name="Google Shape;889;p70"/>
          <p:cNvPicPr preferRelativeResize="0"/>
          <p:nvPr/>
        </p:nvPicPr>
        <p:blipFill rotWithShape="1">
          <a:blip r:embed="rId3">
            <a:alphaModFix/>
          </a:blip>
          <a:srcRect b="0" l="0" r="0" t="0"/>
          <a:stretch/>
        </p:blipFill>
        <p:spPr>
          <a:xfrm>
            <a:off x="4782648" y="2547416"/>
            <a:ext cx="3496807" cy="1959669"/>
          </a:xfrm>
          <a:prstGeom prst="rect">
            <a:avLst/>
          </a:prstGeom>
          <a:noFill/>
          <a:ln>
            <a:noFill/>
          </a:ln>
        </p:spPr>
      </p:pic>
      <p:pic>
        <p:nvPicPr>
          <p:cNvPr id="890" name="Google Shape;890;p70"/>
          <p:cNvPicPr preferRelativeResize="0"/>
          <p:nvPr/>
        </p:nvPicPr>
        <p:blipFill rotWithShape="1">
          <a:blip r:embed="rId3">
            <a:alphaModFix/>
          </a:blip>
          <a:srcRect b="0" l="0" r="0" t="0"/>
          <a:stretch/>
        </p:blipFill>
        <p:spPr>
          <a:xfrm>
            <a:off x="8461125" y="2547416"/>
            <a:ext cx="3496807" cy="1959669"/>
          </a:xfrm>
          <a:prstGeom prst="rect">
            <a:avLst/>
          </a:prstGeom>
          <a:noFill/>
          <a:ln>
            <a:noFill/>
          </a:ln>
        </p:spPr>
      </p:pic>
      <p:cxnSp>
        <p:nvCxnSpPr>
          <p:cNvPr id="891" name="Google Shape;891;p70"/>
          <p:cNvCxnSpPr/>
          <p:nvPr/>
        </p:nvCxnSpPr>
        <p:spPr>
          <a:xfrm>
            <a:off x="2190199" y="1737861"/>
            <a:ext cx="0" cy="809555"/>
          </a:xfrm>
          <a:prstGeom prst="straightConnector1">
            <a:avLst/>
          </a:prstGeom>
          <a:noFill/>
          <a:ln cap="flat" cmpd="sng" w="25400">
            <a:solidFill>
              <a:schemeClr val="dk1"/>
            </a:solidFill>
            <a:prstDash val="solid"/>
            <a:round/>
            <a:headEnd len="sm" w="sm" type="none"/>
            <a:tailEnd len="med" w="med" type="triangle"/>
          </a:ln>
        </p:spPr>
      </p:cxnSp>
      <p:cxnSp>
        <p:nvCxnSpPr>
          <p:cNvPr id="892" name="Google Shape;892;p70"/>
          <p:cNvCxnSpPr/>
          <p:nvPr/>
        </p:nvCxnSpPr>
        <p:spPr>
          <a:xfrm flipH="1">
            <a:off x="3388291" y="1737462"/>
            <a:ext cx="1242454" cy="809954"/>
          </a:xfrm>
          <a:prstGeom prst="straightConnector1">
            <a:avLst/>
          </a:prstGeom>
          <a:noFill/>
          <a:ln cap="flat" cmpd="sng" w="25400">
            <a:solidFill>
              <a:schemeClr val="dk1"/>
            </a:solidFill>
            <a:prstDash val="solid"/>
            <a:round/>
            <a:headEnd len="sm" w="sm" type="none"/>
            <a:tailEnd len="med" w="med" type="triangle"/>
          </a:ln>
        </p:spPr>
      </p:cxnSp>
      <p:cxnSp>
        <p:nvCxnSpPr>
          <p:cNvPr id="893" name="Google Shape;893;p70"/>
          <p:cNvCxnSpPr>
            <a:stCxn id="881" idx="2"/>
          </p:cNvCxnSpPr>
          <p:nvPr/>
        </p:nvCxnSpPr>
        <p:spPr>
          <a:xfrm>
            <a:off x="3396392" y="1737861"/>
            <a:ext cx="1793400" cy="820500"/>
          </a:xfrm>
          <a:prstGeom prst="straightConnector1">
            <a:avLst/>
          </a:prstGeom>
          <a:noFill/>
          <a:ln cap="flat" cmpd="sng" w="25400">
            <a:solidFill>
              <a:schemeClr val="dk1"/>
            </a:solidFill>
            <a:prstDash val="solid"/>
            <a:round/>
            <a:headEnd len="sm" w="sm" type="none"/>
            <a:tailEnd len="med" w="med" type="triangle"/>
          </a:ln>
        </p:spPr>
      </p:cxnSp>
      <p:cxnSp>
        <p:nvCxnSpPr>
          <p:cNvPr id="894" name="Google Shape;894;p70"/>
          <p:cNvCxnSpPr/>
          <p:nvPr/>
        </p:nvCxnSpPr>
        <p:spPr>
          <a:xfrm>
            <a:off x="4609080" y="1737861"/>
            <a:ext cx="1077926" cy="820450"/>
          </a:xfrm>
          <a:prstGeom prst="straightConnector1">
            <a:avLst/>
          </a:prstGeom>
          <a:noFill/>
          <a:ln cap="flat" cmpd="sng" w="25400">
            <a:solidFill>
              <a:schemeClr val="dk1"/>
            </a:solidFill>
            <a:prstDash val="solid"/>
            <a:round/>
            <a:headEnd len="sm" w="sm" type="none"/>
            <a:tailEnd len="med" w="med" type="triangle"/>
          </a:ln>
        </p:spPr>
      </p:cxnSp>
      <p:cxnSp>
        <p:nvCxnSpPr>
          <p:cNvPr id="895" name="Google Shape;895;p70"/>
          <p:cNvCxnSpPr/>
          <p:nvPr/>
        </p:nvCxnSpPr>
        <p:spPr>
          <a:xfrm flipH="1">
            <a:off x="4074637" y="1737861"/>
            <a:ext cx="2922892" cy="820450"/>
          </a:xfrm>
          <a:prstGeom prst="straightConnector1">
            <a:avLst/>
          </a:prstGeom>
          <a:noFill/>
          <a:ln cap="flat" cmpd="sng" w="25400">
            <a:solidFill>
              <a:schemeClr val="dk1"/>
            </a:solidFill>
            <a:prstDash val="solid"/>
            <a:round/>
            <a:headEnd len="sm" w="sm" type="none"/>
            <a:tailEnd len="med" w="med" type="triangle"/>
          </a:ln>
        </p:spPr>
      </p:cxnSp>
      <p:cxnSp>
        <p:nvCxnSpPr>
          <p:cNvPr id="896" name="Google Shape;896;p70"/>
          <p:cNvCxnSpPr>
            <a:stCxn id="884" idx="2"/>
            <a:endCxn id="889" idx="0"/>
          </p:cNvCxnSpPr>
          <p:nvPr/>
        </p:nvCxnSpPr>
        <p:spPr>
          <a:xfrm flipH="1">
            <a:off x="6531050" y="1737861"/>
            <a:ext cx="479100" cy="809700"/>
          </a:xfrm>
          <a:prstGeom prst="straightConnector1">
            <a:avLst/>
          </a:prstGeom>
          <a:noFill/>
          <a:ln cap="flat" cmpd="sng" w="25400">
            <a:solidFill>
              <a:schemeClr val="dk1"/>
            </a:solidFill>
            <a:prstDash val="solid"/>
            <a:round/>
            <a:headEnd len="sm" w="sm" type="none"/>
            <a:tailEnd len="med" w="med" type="triangle"/>
          </a:ln>
        </p:spPr>
      </p:cxnSp>
      <p:cxnSp>
        <p:nvCxnSpPr>
          <p:cNvPr id="897" name="Google Shape;897;p70"/>
          <p:cNvCxnSpPr>
            <a:stCxn id="884" idx="2"/>
          </p:cNvCxnSpPr>
          <p:nvPr/>
        </p:nvCxnSpPr>
        <p:spPr>
          <a:xfrm>
            <a:off x="7010150" y="1737861"/>
            <a:ext cx="2296800" cy="820500"/>
          </a:xfrm>
          <a:prstGeom prst="straightConnector1">
            <a:avLst/>
          </a:prstGeom>
          <a:noFill/>
          <a:ln cap="flat" cmpd="sng" w="25400">
            <a:solidFill>
              <a:schemeClr val="dk1"/>
            </a:solidFill>
            <a:prstDash val="solid"/>
            <a:round/>
            <a:headEnd len="sm" w="sm" type="none"/>
            <a:tailEnd len="med" w="med" type="triangle"/>
          </a:ln>
        </p:spPr>
      </p:cxnSp>
      <p:cxnSp>
        <p:nvCxnSpPr>
          <p:cNvPr id="898" name="Google Shape;898;p70"/>
          <p:cNvCxnSpPr>
            <a:stCxn id="883" idx="2"/>
          </p:cNvCxnSpPr>
          <p:nvPr/>
        </p:nvCxnSpPr>
        <p:spPr>
          <a:xfrm>
            <a:off x="5805565" y="1737861"/>
            <a:ext cx="3025200" cy="808800"/>
          </a:xfrm>
          <a:prstGeom prst="straightConnector1">
            <a:avLst/>
          </a:prstGeom>
          <a:noFill/>
          <a:ln cap="flat" cmpd="sng" w="25400">
            <a:solidFill>
              <a:schemeClr val="dk1"/>
            </a:solidFill>
            <a:prstDash val="solid"/>
            <a:round/>
            <a:headEnd len="sm" w="sm" type="none"/>
            <a:tailEnd len="med" w="med" type="triangle"/>
          </a:ln>
        </p:spPr>
      </p:cxnSp>
      <p:cxnSp>
        <p:nvCxnSpPr>
          <p:cNvPr id="899" name="Google Shape;899;p70"/>
          <p:cNvCxnSpPr>
            <a:stCxn id="885" idx="2"/>
          </p:cNvCxnSpPr>
          <p:nvPr/>
        </p:nvCxnSpPr>
        <p:spPr>
          <a:xfrm flipH="1">
            <a:off x="7531937" y="1737861"/>
            <a:ext cx="682800" cy="808800"/>
          </a:xfrm>
          <a:prstGeom prst="straightConnector1">
            <a:avLst/>
          </a:prstGeom>
          <a:noFill/>
          <a:ln cap="flat" cmpd="sng" w="25400">
            <a:solidFill>
              <a:schemeClr val="dk1"/>
            </a:solidFill>
            <a:prstDash val="solid"/>
            <a:round/>
            <a:headEnd len="sm" w="sm" type="none"/>
            <a:tailEnd len="med" w="med" type="triangle"/>
          </a:ln>
        </p:spPr>
      </p:cxnSp>
      <p:cxnSp>
        <p:nvCxnSpPr>
          <p:cNvPr id="900" name="Google Shape;900;p70"/>
          <p:cNvCxnSpPr>
            <a:stCxn id="885" idx="2"/>
          </p:cNvCxnSpPr>
          <p:nvPr/>
        </p:nvCxnSpPr>
        <p:spPr>
          <a:xfrm>
            <a:off x="8214737" y="1737861"/>
            <a:ext cx="1341600" cy="808800"/>
          </a:xfrm>
          <a:prstGeom prst="straightConnector1">
            <a:avLst/>
          </a:prstGeom>
          <a:noFill/>
          <a:ln cap="flat" cmpd="sng" w="25400">
            <a:solidFill>
              <a:schemeClr val="dk1"/>
            </a:solidFill>
            <a:prstDash val="solid"/>
            <a:round/>
            <a:headEnd len="sm" w="sm" type="none"/>
            <a:tailEnd len="med" w="med" type="triangle"/>
          </a:ln>
        </p:spPr>
      </p:cxnSp>
      <p:cxnSp>
        <p:nvCxnSpPr>
          <p:cNvPr id="901" name="Google Shape;901;p70"/>
          <p:cNvCxnSpPr>
            <a:stCxn id="886" idx="2"/>
          </p:cNvCxnSpPr>
          <p:nvPr/>
        </p:nvCxnSpPr>
        <p:spPr>
          <a:xfrm>
            <a:off x="9419323" y="1737861"/>
            <a:ext cx="377700" cy="820500"/>
          </a:xfrm>
          <a:prstGeom prst="straightConnector1">
            <a:avLst/>
          </a:prstGeom>
          <a:noFill/>
          <a:ln cap="flat" cmpd="sng" w="25400">
            <a:solidFill>
              <a:schemeClr val="dk1"/>
            </a:solidFill>
            <a:prstDash val="solid"/>
            <a:round/>
            <a:headEnd len="sm" w="sm" type="none"/>
            <a:tailEnd len="med" w="med" type="triangle"/>
          </a:ln>
        </p:spPr>
      </p:cxnSp>
      <p:cxnSp>
        <p:nvCxnSpPr>
          <p:cNvPr id="902" name="Google Shape;902;p70"/>
          <p:cNvCxnSpPr>
            <a:stCxn id="887" idx="2"/>
          </p:cNvCxnSpPr>
          <p:nvPr/>
        </p:nvCxnSpPr>
        <p:spPr>
          <a:xfrm>
            <a:off x="10623909" y="1737861"/>
            <a:ext cx="0" cy="820500"/>
          </a:xfrm>
          <a:prstGeom prst="straightConnector1">
            <a:avLst/>
          </a:prstGeom>
          <a:noFill/>
          <a:ln cap="flat" cmpd="sng" w="25400">
            <a:solidFill>
              <a:schemeClr val="dk1"/>
            </a:solidFill>
            <a:prstDash val="solid"/>
            <a:round/>
            <a:headEnd len="sm" w="sm" type="none"/>
            <a:tailEnd len="med" w="med" type="triangle"/>
          </a:ln>
        </p:spPr>
      </p:cxnSp>
      <p:sp>
        <p:nvSpPr>
          <p:cNvPr id="903" name="Google Shape;903;p70"/>
          <p:cNvSpPr txBox="1"/>
          <p:nvPr/>
        </p:nvSpPr>
        <p:spPr>
          <a:xfrm>
            <a:off x="3382361" y="2695966"/>
            <a:ext cx="108074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Workspace</a:t>
            </a:r>
            <a:endParaRPr/>
          </a:p>
        </p:txBody>
      </p:sp>
      <p:sp>
        <p:nvSpPr>
          <p:cNvPr id="904" name="Google Shape;904;p70"/>
          <p:cNvSpPr txBox="1"/>
          <p:nvPr/>
        </p:nvSpPr>
        <p:spPr>
          <a:xfrm>
            <a:off x="7077749" y="2695965"/>
            <a:ext cx="108074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Workspace</a:t>
            </a:r>
            <a:endParaRPr/>
          </a:p>
        </p:txBody>
      </p:sp>
      <p:sp>
        <p:nvSpPr>
          <p:cNvPr id="905" name="Google Shape;905;p70"/>
          <p:cNvSpPr txBox="1"/>
          <p:nvPr/>
        </p:nvSpPr>
        <p:spPr>
          <a:xfrm>
            <a:off x="10784175" y="2695965"/>
            <a:ext cx="108074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Workspace</a:t>
            </a:r>
            <a:endParaRPr/>
          </a:p>
        </p:txBody>
      </p:sp>
      <p:sp>
        <p:nvSpPr>
          <p:cNvPr id="906" name="Google Shape;906;p70"/>
          <p:cNvSpPr txBox="1"/>
          <p:nvPr>
            <p:ph idx="1" type="body"/>
          </p:nvPr>
        </p:nvSpPr>
        <p:spPr>
          <a:xfrm>
            <a:off x="979077" y="4872624"/>
            <a:ext cx="10881300" cy="1572017"/>
          </a:xfrm>
          <a:prstGeom prst="rect">
            <a:avLst/>
          </a:prstGeom>
          <a:noFill/>
          <a:ln>
            <a:noFill/>
          </a:ln>
        </p:spPr>
        <p:txBody>
          <a:bodyPr anchorCtr="0" anchor="t" bIns="91425" lIns="91425" spcFirstLastPara="1" rIns="91425" wrap="square" tIns="91425">
            <a:noAutofit/>
          </a:bodyPr>
          <a:lstStyle/>
          <a:p>
            <a:pPr indent="-355600" lvl="0" marL="469900" rtl="0" algn="l">
              <a:lnSpc>
                <a:spcPct val="100000"/>
              </a:lnSpc>
              <a:spcBef>
                <a:spcPts val="320"/>
              </a:spcBef>
              <a:spcAft>
                <a:spcPts val="0"/>
              </a:spcAft>
              <a:buSzPts val="1800"/>
              <a:buFont typeface="Arial"/>
              <a:buAutoNum type="arabicPeriod"/>
            </a:pPr>
            <a:r>
              <a:rPr b="0" lang="en-US" sz="1800"/>
              <a:t>Enforces</a:t>
            </a:r>
            <a:r>
              <a:rPr b="0" lang="en-US" sz="1800"/>
              <a:t> an interface between components; makes it easier to reuse parts in different contexts and designs</a:t>
            </a:r>
            <a:endParaRPr sz="1800"/>
          </a:p>
          <a:p>
            <a:pPr indent="-355600" lvl="0" marL="469900" rtl="0" algn="l">
              <a:lnSpc>
                <a:spcPct val="100000"/>
              </a:lnSpc>
              <a:spcBef>
                <a:spcPts val="320"/>
              </a:spcBef>
              <a:spcAft>
                <a:spcPts val="0"/>
              </a:spcAft>
              <a:buSzPts val="1800"/>
              <a:buAutoNum type="arabicPeriod"/>
            </a:pPr>
            <a:r>
              <a:rPr b="0" lang="en-US" sz="1800"/>
              <a:t>Encourages engineers to write unit tests for packages; makes it easier to filter bugs early</a:t>
            </a:r>
            <a:endParaRPr b="0" sz="1800"/>
          </a:p>
          <a:p>
            <a:pPr indent="-355600" lvl="0" marL="469900" rtl="0" algn="l">
              <a:lnSpc>
                <a:spcPct val="100000"/>
              </a:lnSpc>
              <a:spcBef>
                <a:spcPts val="320"/>
              </a:spcBef>
              <a:spcAft>
                <a:spcPts val="0"/>
              </a:spcAft>
              <a:buSzPts val="1800"/>
              <a:buAutoNum type="arabicPeriod"/>
            </a:pPr>
            <a:r>
              <a:rPr b="0" lang="en-US" sz="1800"/>
              <a:t>Localizes regression test failures; makes it easier to root-cause them</a:t>
            </a:r>
            <a:endParaRPr sz="1800"/>
          </a:p>
          <a:p>
            <a:pPr indent="-355600" lvl="0" marL="469900" rtl="0" algn="l">
              <a:lnSpc>
                <a:spcPct val="100000"/>
              </a:lnSpc>
              <a:spcBef>
                <a:spcPts val="320"/>
              </a:spcBef>
              <a:spcAft>
                <a:spcPts val="0"/>
              </a:spcAft>
              <a:buSzPts val="1800"/>
              <a:buAutoNum type="arabicPeriod"/>
            </a:pPr>
            <a:r>
              <a:rPr b="0" lang="en-US" sz="1800"/>
              <a:t>Enables fine-grained access control; makes it easier to open-source or give differential access to components</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Google Shape;911;p71"/>
          <p:cNvSpPr txBox="1"/>
          <p:nvPr>
            <p:ph idx="1" type="body"/>
          </p:nvPr>
        </p:nvSpPr>
        <p:spPr>
          <a:xfrm>
            <a:off x="979077" y="887966"/>
            <a:ext cx="10881300" cy="55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20"/>
              </a:spcBef>
              <a:spcAft>
                <a:spcPts val="0"/>
              </a:spcAft>
              <a:buNone/>
            </a:pPr>
            <a:r>
              <a:t/>
            </a:r>
            <a:endParaRPr/>
          </a:p>
          <a:p>
            <a:pPr indent="-419100" lvl="0" marL="457200" marR="0" rtl="0" algn="l">
              <a:lnSpc>
                <a:spcPct val="100000"/>
              </a:lnSpc>
              <a:spcBef>
                <a:spcPts val="320"/>
              </a:spcBef>
              <a:spcAft>
                <a:spcPts val="0"/>
              </a:spcAft>
              <a:buClr>
                <a:srgbClr val="3C3C3C"/>
              </a:buClr>
              <a:buSzPts val="3000"/>
              <a:buFont typeface="Arial"/>
              <a:buChar char="•"/>
            </a:pPr>
            <a:r>
              <a:rPr lang="en-US" sz="3000" u="sng">
                <a:solidFill>
                  <a:schemeClr val="hlink"/>
                </a:solidFill>
                <a:hlinkClick r:id="rId3"/>
              </a:rPr>
              <a:t>https://github.com/sifive/duh</a:t>
            </a:r>
            <a:r>
              <a:rPr lang="en-US" sz="3000"/>
              <a:t> </a:t>
            </a:r>
            <a:r>
              <a:rPr b="0" lang="en-US" sz="1400">
                <a:solidFill>
                  <a:srgbClr val="24292E"/>
                </a:solidFill>
                <a:highlight>
                  <a:srgbClr val="FFFFFF"/>
                </a:highlight>
                <a:latin typeface="Arial"/>
                <a:ea typeface="Arial"/>
                <a:cs typeface="Arial"/>
                <a:sym typeface="Arial"/>
              </a:rPr>
              <a:t>pronounced </a:t>
            </a:r>
            <a:r>
              <a:rPr b="0" lang="en-US" sz="1400" u="sng">
                <a:solidFill>
                  <a:srgbClr val="0366D6"/>
                </a:solidFill>
                <a:highlight>
                  <a:srgbClr val="FFFFFF"/>
                </a:highlight>
                <a:latin typeface="Arial"/>
                <a:ea typeface="Arial"/>
                <a:cs typeface="Arial"/>
                <a:sym typeface="Arial"/>
                <a:hlinkClick r:id="rId4"/>
              </a:rPr>
              <a:t>[dûx]</a:t>
            </a:r>
            <a:endParaRPr sz="1400"/>
          </a:p>
          <a:p>
            <a:pPr indent="-419100" lvl="0" marL="457200" marR="0" rtl="0" algn="l">
              <a:lnSpc>
                <a:spcPct val="100000"/>
              </a:lnSpc>
              <a:spcBef>
                <a:spcPts val="320"/>
              </a:spcBef>
              <a:spcAft>
                <a:spcPts val="0"/>
              </a:spcAft>
              <a:buClr>
                <a:srgbClr val="3C3C3C"/>
              </a:buClr>
              <a:buSzPts val="3000"/>
              <a:buFont typeface="Arial"/>
              <a:buChar char="•"/>
            </a:pPr>
            <a:r>
              <a:rPr lang="en-US" sz="3000"/>
              <a:t>A manifest document format capturing integration intent</a:t>
            </a:r>
            <a:endParaRPr sz="3000"/>
          </a:p>
          <a:p>
            <a:pPr indent="-381000" lvl="1" marL="914400" rtl="0" algn="l">
              <a:lnSpc>
                <a:spcPct val="100000"/>
              </a:lnSpc>
              <a:spcBef>
                <a:spcPts val="240"/>
              </a:spcBef>
              <a:spcAft>
                <a:spcPts val="0"/>
              </a:spcAft>
              <a:buSzPts val="2400"/>
              <a:buChar char="–"/>
            </a:pPr>
            <a:r>
              <a:rPr lang="en-US" sz="2400"/>
              <a:t>Components, Designs, Configurations</a:t>
            </a:r>
            <a:endParaRPr sz="2400"/>
          </a:p>
          <a:p>
            <a:pPr indent="-381000" lvl="1" marL="914400" rtl="0" algn="l">
              <a:lnSpc>
                <a:spcPct val="100000"/>
              </a:lnSpc>
              <a:spcBef>
                <a:spcPts val="240"/>
              </a:spcBef>
              <a:spcAft>
                <a:spcPts val="0"/>
              </a:spcAft>
              <a:buSzPts val="2400"/>
              <a:buChar char="–"/>
            </a:pPr>
            <a:r>
              <a:rPr lang="en-US" sz="2400"/>
              <a:t>Ports, Bus Interfaces, Parameter Constraints, Registers,...</a:t>
            </a:r>
            <a:endParaRPr sz="2400"/>
          </a:p>
          <a:p>
            <a:pPr indent="-381000" lvl="1" marL="914400" rtl="0" algn="l">
              <a:lnSpc>
                <a:spcPct val="100000"/>
              </a:lnSpc>
              <a:spcBef>
                <a:spcPts val="240"/>
              </a:spcBef>
              <a:spcAft>
                <a:spcPts val="0"/>
              </a:spcAft>
              <a:buSzPts val="2400"/>
              <a:buChar char="–"/>
            </a:pPr>
            <a:r>
              <a:rPr lang="en-US" sz="2400"/>
              <a:t>Open-Source, JSON5, Extensible, and Generator-Agnostic</a:t>
            </a:r>
            <a:endParaRPr sz="2400"/>
          </a:p>
          <a:p>
            <a:pPr indent="-419100" lvl="0" marL="457200" rtl="0" algn="l">
              <a:lnSpc>
                <a:spcPct val="100000"/>
              </a:lnSpc>
              <a:spcBef>
                <a:spcPts val="280"/>
              </a:spcBef>
              <a:spcAft>
                <a:spcPts val="0"/>
              </a:spcAft>
              <a:buSzPts val="3000"/>
              <a:buChar char="•"/>
            </a:pPr>
            <a:r>
              <a:rPr lang="en-US" sz="3000"/>
              <a:t>Packaging tools for </a:t>
            </a:r>
            <a:r>
              <a:rPr lang="en-US" sz="3000"/>
              <a:t>reusable hardware components and designs</a:t>
            </a:r>
            <a:endParaRPr sz="3000"/>
          </a:p>
          <a:p>
            <a:pPr indent="-381000" lvl="1" marL="914400" rtl="0" algn="l">
              <a:lnSpc>
                <a:spcPct val="100000"/>
              </a:lnSpc>
              <a:spcBef>
                <a:spcPts val="240"/>
              </a:spcBef>
              <a:spcAft>
                <a:spcPts val="0"/>
              </a:spcAft>
              <a:buSzPts val="2400"/>
              <a:buChar char="–"/>
            </a:pPr>
            <a:r>
              <a:rPr b="1" lang="en-US" sz="2400"/>
              <a:t>Import</a:t>
            </a:r>
            <a:r>
              <a:rPr lang="en-US" sz="2400"/>
              <a:t>: Verilog, SystemRDL, IP-XACT,...</a:t>
            </a:r>
            <a:endParaRPr sz="2400"/>
          </a:p>
          <a:p>
            <a:pPr indent="-381000" lvl="1" marL="914400" rtl="0" algn="l">
              <a:lnSpc>
                <a:spcPct val="100000"/>
              </a:lnSpc>
              <a:spcBef>
                <a:spcPts val="240"/>
              </a:spcBef>
              <a:spcAft>
                <a:spcPts val="0"/>
              </a:spcAft>
              <a:buSzPts val="2400"/>
              <a:buChar char="–"/>
            </a:pPr>
            <a:r>
              <a:rPr b="1" lang="en-US" sz="2400"/>
              <a:t>Authoring</a:t>
            </a:r>
            <a:r>
              <a:rPr lang="en-US" sz="2400"/>
              <a:t>: Document creation, validation</a:t>
            </a:r>
            <a:endParaRPr sz="2400"/>
          </a:p>
          <a:p>
            <a:pPr indent="-381000" lvl="1" marL="914400" rtl="0" algn="l">
              <a:lnSpc>
                <a:spcPct val="100000"/>
              </a:lnSpc>
              <a:spcBef>
                <a:spcPts val="240"/>
              </a:spcBef>
              <a:spcAft>
                <a:spcPts val="0"/>
              </a:spcAft>
              <a:buSzPts val="2400"/>
              <a:buChar char="–"/>
            </a:pPr>
            <a:r>
              <a:rPr b="1" lang="en-US" sz="2400"/>
              <a:t>Export</a:t>
            </a:r>
            <a:r>
              <a:rPr lang="en-US" sz="2400"/>
              <a:t>: Scala, Chisel, Verilog, IP-XACT, TLM, Documentation</a:t>
            </a:r>
            <a:endParaRPr sz="2400"/>
          </a:p>
          <a:p>
            <a:pPr indent="-381000" lvl="1" marL="914400" rtl="0" algn="l">
              <a:lnSpc>
                <a:spcPct val="100000"/>
              </a:lnSpc>
              <a:spcBef>
                <a:spcPts val="240"/>
              </a:spcBef>
              <a:spcAft>
                <a:spcPts val="0"/>
              </a:spcAft>
              <a:buSzPts val="2400"/>
              <a:buChar char="–"/>
            </a:pPr>
            <a:r>
              <a:rPr b="1" lang="en-US" sz="2400"/>
              <a:t>GUI</a:t>
            </a:r>
            <a:r>
              <a:rPr lang="en-US" sz="2400"/>
              <a:t>: Query, Search, Configuration, Integration, Analysis</a:t>
            </a:r>
            <a:endParaRPr sz="2400"/>
          </a:p>
          <a:p>
            <a:pPr indent="0" lvl="0" marL="457200" marR="0" rtl="0" algn="l">
              <a:lnSpc>
                <a:spcPct val="100000"/>
              </a:lnSpc>
              <a:spcBef>
                <a:spcPts val="320"/>
              </a:spcBef>
              <a:spcAft>
                <a:spcPts val="0"/>
              </a:spcAft>
              <a:buNone/>
            </a:pPr>
            <a:r>
              <a:t/>
            </a:r>
            <a:endParaRPr/>
          </a:p>
        </p:txBody>
      </p:sp>
      <p:sp>
        <p:nvSpPr>
          <p:cNvPr id="912" name="Google Shape;912;p71"/>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2400"/>
              <a:buFont typeface="Montserrat SemiBold"/>
              <a:buNone/>
            </a:pPr>
            <a:r>
              <a:rPr lang="en-US"/>
              <a:t>Federation Tools: </a:t>
            </a:r>
            <a:r>
              <a:rPr lang="en-US" sz="3600"/>
              <a:t>D</a:t>
            </a:r>
            <a:r>
              <a:rPr lang="en-US" sz="4800"/>
              <a:t>∪</a:t>
            </a:r>
            <a:r>
              <a:rPr lang="en-US" sz="3600"/>
              <a:t>H</a:t>
            </a:r>
            <a:r>
              <a:rPr lang="en-US"/>
              <a:t>,</a:t>
            </a:r>
            <a:r>
              <a:rPr lang="en-US"/>
              <a:t> or Design </a:t>
            </a:r>
            <a:r>
              <a:rPr lang="en-US" sz="3600"/>
              <a:t>∪</a:t>
            </a:r>
            <a:r>
              <a:rPr lang="en-US" sz="3000"/>
              <a:t> </a:t>
            </a:r>
            <a:r>
              <a:rPr lang="en-US"/>
              <a:t>Hardware</a:t>
            </a:r>
            <a:endParaRPr/>
          </a:p>
        </p:txBody>
      </p:sp>
      <p:pic>
        <p:nvPicPr>
          <p:cNvPr id="913" name="Google Shape;913;p71"/>
          <p:cNvPicPr preferRelativeResize="0"/>
          <p:nvPr/>
        </p:nvPicPr>
        <p:blipFill>
          <a:blip r:embed="rId5">
            <a:alphaModFix/>
          </a:blip>
          <a:stretch>
            <a:fillRect/>
          </a:stretch>
        </p:blipFill>
        <p:spPr>
          <a:xfrm>
            <a:off x="8930800" y="190850"/>
            <a:ext cx="3048000" cy="1219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Google Shape;919;p72"/>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2400"/>
              <a:buFont typeface="Montserrat SemiBold"/>
              <a:buNone/>
            </a:pPr>
            <a:r>
              <a:rPr lang="en-US"/>
              <a:t>Benefits of a Data Format that Describes IP Generators</a:t>
            </a:r>
            <a:endParaRPr/>
          </a:p>
        </p:txBody>
      </p:sp>
      <p:sp>
        <p:nvSpPr>
          <p:cNvPr id="920" name="Google Shape;920;p72"/>
          <p:cNvSpPr/>
          <p:nvPr/>
        </p:nvSpPr>
        <p:spPr>
          <a:xfrm>
            <a:off x="5893428" y="981882"/>
            <a:ext cx="1052683" cy="580614"/>
          </a:xfrm>
          <a:prstGeom prst="rect">
            <a:avLst/>
          </a:prstGeom>
          <a:solidFill>
            <a:schemeClr val="accent1"/>
          </a:solidFill>
          <a:ln cap="flat" cmpd="sng" w="25400">
            <a:solidFill>
              <a:srgbClr val="BA94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IP</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Package</a:t>
            </a:r>
            <a:endParaRPr/>
          </a:p>
        </p:txBody>
      </p:sp>
      <p:sp>
        <p:nvSpPr>
          <p:cNvPr id="921" name="Google Shape;921;p72"/>
          <p:cNvSpPr/>
          <p:nvPr/>
        </p:nvSpPr>
        <p:spPr>
          <a:xfrm>
            <a:off x="2538541" y="2117572"/>
            <a:ext cx="3524057" cy="2122487"/>
          </a:xfrm>
          <a:prstGeom prst="rect">
            <a:avLst/>
          </a:prstGeom>
          <a:solidFill>
            <a:srgbClr val="DCDCDC"/>
          </a:solidFill>
          <a:ln cap="flat" cmpd="sng" w="25400">
            <a:solidFill>
              <a:srgbClr val="7E7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chemeClr val="dk1"/>
                </a:solidFill>
              </a:rPr>
              <a:t>Rocket-</a:t>
            </a:r>
            <a:r>
              <a:rPr b="0" i="0" lang="en-US" sz="1400" u="none" cap="none" strike="noStrike">
                <a:solidFill>
                  <a:schemeClr val="dk1"/>
                </a:solidFill>
                <a:latin typeface="Arial"/>
                <a:ea typeface="Arial"/>
                <a:cs typeface="Arial"/>
                <a:sym typeface="Arial"/>
              </a:rPr>
              <a:t>Chip/C</a:t>
            </a:r>
            <a:r>
              <a:rPr lang="en-US">
                <a:solidFill>
                  <a:schemeClr val="dk1"/>
                </a:solidFill>
              </a:rPr>
              <a:t>RAFT</a:t>
            </a:r>
            <a:r>
              <a:rPr b="0" i="0" lang="en-US" sz="1400" u="none" cap="none" strike="noStrike">
                <a:solidFill>
                  <a:schemeClr val="dk1"/>
                </a:solidFill>
                <a:latin typeface="Arial"/>
                <a:ea typeface="Arial"/>
                <a:cs typeface="Arial"/>
                <a:sym typeface="Arial"/>
              </a:rPr>
              <a:t> Framework</a:t>
            </a:r>
            <a:endParaRPr/>
          </a:p>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(Chisel, FIRRTL, Diplomacy, TileLink)</a:t>
            </a:r>
            <a:endParaRPr/>
          </a:p>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Chisel BlackBox Wrappers</a:t>
            </a:r>
            <a:endParaRPr/>
          </a:p>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TileLink Adapters</a:t>
            </a:r>
            <a:endParaRPr/>
          </a:p>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Diplomacy Nodes</a:t>
            </a:r>
            <a:endParaRPr/>
          </a:p>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DTS Entries</a:t>
            </a:r>
            <a:endParaRPr/>
          </a:p>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Documentation Snippets</a:t>
            </a:r>
            <a:endParaRPr/>
          </a:p>
        </p:txBody>
      </p:sp>
      <p:sp>
        <p:nvSpPr>
          <p:cNvPr id="922" name="Google Shape;922;p72"/>
          <p:cNvSpPr/>
          <p:nvPr/>
        </p:nvSpPr>
        <p:spPr>
          <a:xfrm>
            <a:off x="6793214" y="2117573"/>
            <a:ext cx="3524057" cy="2122487"/>
          </a:xfrm>
          <a:prstGeom prst="rect">
            <a:avLst/>
          </a:prstGeom>
          <a:solidFill>
            <a:srgbClr val="DCDCDC"/>
          </a:solidFill>
          <a:ln cap="flat" cmpd="sng" w="25400">
            <a:solidFill>
              <a:srgbClr val="7E7E7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Your Own Chip Design Framework</a:t>
            </a:r>
            <a:endParaRPr/>
          </a:p>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Asset #1</a:t>
            </a:r>
            <a:endParaRPr/>
          </a:p>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Asset #2</a:t>
            </a:r>
            <a:endParaRPr/>
          </a:p>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Asset #3</a:t>
            </a:r>
            <a:endParaRPr/>
          </a:p>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a:t>
            </a:r>
            <a:endParaRPr/>
          </a:p>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cxnSp>
        <p:nvCxnSpPr>
          <p:cNvPr id="923" name="Google Shape;923;p72"/>
          <p:cNvCxnSpPr/>
          <p:nvPr/>
        </p:nvCxnSpPr>
        <p:spPr>
          <a:xfrm flipH="1">
            <a:off x="5699342" y="1562496"/>
            <a:ext cx="489015" cy="555076"/>
          </a:xfrm>
          <a:prstGeom prst="straightConnector1">
            <a:avLst/>
          </a:prstGeom>
          <a:noFill/>
          <a:ln cap="flat" cmpd="sng" w="25400">
            <a:solidFill>
              <a:schemeClr val="dk1"/>
            </a:solidFill>
            <a:prstDash val="solid"/>
            <a:round/>
            <a:headEnd len="sm" w="sm" type="none"/>
            <a:tailEnd len="med" w="med" type="triangle"/>
          </a:ln>
        </p:spPr>
      </p:cxnSp>
      <p:cxnSp>
        <p:nvCxnSpPr>
          <p:cNvPr id="924" name="Google Shape;924;p72"/>
          <p:cNvCxnSpPr/>
          <p:nvPr/>
        </p:nvCxnSpPr>
        <p:spPr>
          <a:xfrm>
            <a:off x="6674465" y="1562496"/>
            <a:ext cx="489015" cy="555076"/>
          </a:xfrm>
          <a:prstGeom prst="straightConnector1">
            <a:avLst/>
          </a:prstGeom>
          <a:noFill/>
          <a:ln cap="flat" cmpd="sng" w="25400">
            <a:solidFill>
              <a:schemeClr val="dk1"/>
            </a:solidFill>
            <a:prstDash val="solid"/>
            <a:round/>
            <a:headEnd len="sm" w="sm" type="none"/>
            <a:tailEnd len="med" w="med" type="triangle"/>
          </a:ln>
        </p:spPr>
      </p:cxnSp>
      <p:sp>
        <p:nvSpPr>
          <p:cNvPr id="925" name="Google Shape;925;p72"/>
          <p:cNvSpPr txBox="1"/>
          <p:nvPr>
            <p:ph idx="1" type="body"/>
          </p:nvPr>
        </p:nvSpPr>
        <p:spPr>
          <a:xfrm>
            <a:off x="979075" y="4720225"/>
            <a:ext cx="10881300" cy="1967400"/>
          </a:xfrm>
          <a:prstGeom prst="rect">
            <a:avLst/>
          </a:prstGeom>
          <a:noFill/>
          <a:ln>
            <a:noFill/>
          </a:ln>
        </p:spPr>
        <p:txBody>
          <a:bodyPr anchorCtr="0" anchor="t" bIns="91425" lIns="91425" spcFirstLastPara="1" rIns="91425" wrap="square" tIns="91425">
            <a:noAutofit/>
          </a:bodyPr>
          <a:lstStyle/>
          <a:p>
            <a:pPr indent="0" lvl="0" marL="127000" rtl="0" algn="l">
              <a:lnSpc>
                <a:spcPct val="100000"/>
              </a:lnSpc>
              <a:spcBef>
                <a:spcPts val="320"/>
              </a:spcBef>
              <a:spcAft>
                <a:spcPts val="0"/>
              </a:spcAft>
              <a:buSzPts val="1600"/>
              <a:buNone/>
            </a:pPr>
            <a:r>
              <a:rPr b="0" lang="en-US" sz="1800"/>
              <a:t>Decouples the details of the chip design framework from the underlying IP generator; as a result:</a:t>
            </a:r>
            <a:endParaRPr sz="1800"/>
          </a:p>
          <a:p>
            <a:pPr indent="-355600" lvl="0" marL="469900" rtl="0" algn="l">
              <a:lnSpc>
                <a:spcPct val="100000"/>
              </a:lnSpc>
              <a:spcBef>
                <a:spcPts val="320"/>
              </a:spcBef>
              <a:spcAft>
                <a:spcPts val="0"/>
              </a:spcAft>
              <a:buSzPts val="1800"/>
              <a:buFont typeface="Arial"/>
              <a:buAutoNum type="arabicPeriod"/>
            </a:pPr>
            <a:r>
              <a:rPr b="0" lang="en-US" sz="1800"/>
              <a:t>Acts as a single source of truth, enforcing the DRY principle</a:t>
            </a:r>
            <a:endParaRPr sz="1800"/>
          </a:p>
          <a:p>
            <a:pPr indent="-355600" lvl="0" marL="469900" rtl="0" algn="l">
              <a:lnSpc>
                <a:spcPct val="100000"/>
              </a:lnSpc>
              <a:spcBef>
                <a:spcPts val="320"/>
              </a:spcBef>
              <a:spcAft>
                <a:spcPts val="0"/>
              </a:spcAft>
              <a:buSzPts val="1800"/>
              <a:buFont typeface="Arial"/>
              <a:buAutoNum type="arabicPeriod"/>
            </a:pPr>
            <a:r>
              <a:rPr b="0" lang="en-US" sz="1800"/>
              <a:t>Automatically generates assets that are needed for your chip design framework</a:t>
            </a:r>
            <a:endParaRPr sz="1800"/>
          </a:p>
          <a:p>
            <a:pPr indent="-355600" lvl="0" marL="469900" rtl="0" algn="l">
              <a:lnSpc>
                <a:spcPct val="100000"/>
              </a:lnSpc>
              <a:spcBef>
                <a:spcPts val="320"/>
              </a:spcBef>
              <a:spcAft>
                <a:spcPts val="0"/>
              </a:spcAft>
              <a:buSzPts val="1800"/>
              <a:buFont typeface="Arial"/>
              <a:buAutoNum type="arabicPeriod"/>
            </a:pPr>
            <a:r>
              <a:rPr b="0" lang="en-US" sz="1800"/>
              <a:t>Lowers the barrier to adopt your chip design framework</a:t>
            </a:r>
            <a:endParaRPr sz="1800"/>
          </a:p>
          <a:p>
            <a:pPr indent="-355600" lvl="0" marL="469900" rtl="0" algn="l">
              <a:lnSpc>
                <a:spcPct val="100000"/>
              </a:lnSpc>
              <a:spcBef>
                <a:spcPts val="320"/>
              </a:spcBef>
              <a:spcAft>
                <a:spcPts val="0"/>
              </a:spcAft>
              <a:buSzPts val="1800"/>
              <a:buFont typeface="Arial"/>
              <a:buAutoNum type="arabicPeriod"/>
            </a:pPr>
            <a:r>
              <a:rPr b="0" lang="en-US" sz="1800"/>
              <a:t>Makes it easier to use the IP package in other chip design frameworks</a:t>
            </a:r>
            <a:endParaRPr sz="1800"/>
          </a:p>
        </p:txBody>
      </p:sp>
      <p:pic>
        <p:nvPicPr>
          <p:cNvPr id="926" name="Google Shape;926;p72"/>
          <p:cNvPicPr preferRelativeResize="0"/>
          <p:nvPr/>
        </p:nvPicPr>
        <p:blipFill>
          <a:blip r:embed="rId3">
            <a:alphaModFix/>
          </a:blip>
          <a:stretch>
            <a:fillRect/>
          </a:stretch>
        </p:blipFill>
        <p:spPr>
          <a:xfrm>
            <a:off x="5421400" y="1701887"/>
            <a:ext cx="690750" cy="276300"/>
          </a:xfrm>
          <a:prstGeom prst="rect">
            <a:avLst/>
          </a:prstGeom>
          <a:noFill/>
          <a:ln>
            <a:noFill/>
          </a:ln>
        </p:spPr>
      </p:pic>
      <p:pic>
        <p:nvPicPr>
          <p:cNvPr id="927" name="Google Shape;927;p72"/>
          <p:cNvPicPr preferRelativeResize="0"/>
          <p:nvPr/>
        </p:nvPicPr>
        <p:blipFill>
          <a:blip r:embed="rId3">
            <a:alphaModFix/>
          </a:blip>
          <a:stretch>
            <a:fillRect/>
          </a:stretch>
        </p:blipFill>
        <p:spPr>
          <a:xfrm>
            <a:off x="6674475" y="1701887"/>
            <a:ext cx="690750" cy="27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Google Shape;932;p73"/>
          <p:cNvSpPr txBox="1"/>
          <p:nvPr>
            <p:ph idx="1" type="body"/>
          </p:nvPr>
        </p:nvSpPr>
        <p:spPr>
          <a:xfrm>
            <a:off x="979077" y="887966"/>
            <a:ext cx="10881300" cy="55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20"/>
              </a:spcBef>
              <a:spcAft>
                <a:spcPts val="0"/>
              </a:spcAft>
              <a:buNone/>
            </a:pPr>
            <a:r>
              <a:t/>
            </a:r>
            <a:endParaRPr/>
          </a:p>
          <a:p>
            <a:pPr indent="-419100" lvl="0" marL="457200" rtl="0" algn="l">
              <a:spcBef>
                <a:spcPts val="320"/>
              </a:spcBef>
              <a:spcAft>
                <a:spcPts val="0"/>
              </a:spcAft>
              <a:buSzPts val="3000"/>
              <a:buChar char="•"/>
            </a:pPr>
            <a:r>
              <a:rPr lang="en-US" sz="3000" u="sng">
                <a:solidFill>
                  <a:schemeClr val="hlink"/>
                </a:solidFill>
                <a:hlinkClick r:id="rId3"/>
              </a:rPr>
              <a:t>https://github.com/sifive/wake</a:t>
            </a:r>
            <a:r>
              <a:rPr lang="en-US" sz="3000"/>
              <a:t> </a:t>
            </a:r>
            <a:endParaRPr sz="3000"/>
          </a:p>
          <a:p>
            <a:pPr indent="0" lvl="0" marL="457200" rtl="0" algn="l">
              <a:spcBef>
                <a:spcPts val="320"/>
              </a:spcBef>
              <a:spcAft>
                <a:spcPts val="0"/>
              </a:spcAft>
              <a:buNone/>
            </a:pPr>
            <a:r>
              <a:t/>
            </a:r>
            <a:endParaRPr sz="3000"/>
          </a:p>
          <a:p>
            <a:pPr indent="-419100" lvl="0" marL="457200" marR="0" rtl="0" algn="l">
              <a:lnSpc>
                <a:spcPct val="100000"/>
              </a:lnSpc>
              <a:spcBef>
                <a:spcPts val="320"/>
              </a:spcBef>
              <a:spcAft>
                <a:spcPts val="0"/>
              </a:spcAft>
              <a:buClr>
                <a:srgbClr val="3C3C3C"/>
              </a:buClr>
              <a:buSzPts val="3000"/>
              <a:buChar char="•"/>
            </a:pPr>
            <a:r>
              <a:rPr b="0" lang="en-US" sz="3000"/>
              <a:t>Wake is a tool and a language to make build systems composable</a:t>
            </a:r>
            <a:endParaRPr b="0" sz="3000"/>
          </a:p>
          <a:p>
            <a:pPr indent="-419100" lvl="0" marL="457200" rtl="0" algn="l">
              <a:lnSpc>
                <a:spcPct val="100000"/>
              </a:lnSpc>
              <a:spcBef>
                <a:spcPts val="280"/>
              </a:spcBef>
              <a:spcAft>
                <a:spcPts val="0"/>
              </a:spcAft>
              <a:buSzPts val="3000"/>
              <a:buChar char="•"/>
            </a:pPr>
            <a:r>
              <a:rPr b="0" lang="en-US" sz="3000"/>
              <a:t>Defines APIs to distinguish tooling choices from design flow steps</a:t>
            </a:r>
            <a:endParaRPr b="0" sz="3000"/>
          </a:p>
          <a:p>
            <a:pPr indent="-419100" lvl="0" marL="457200" rtl="0" algn="l">
              <a:lnSpc>
                <a:spcPct val="100000"/>
              </a:lnSpc>
              <a:spcBef>
                <a:spcPts val="280"/>
              </a:spcBef>
              <a:spcAft>
                <a:spcPts val="0"/>
              </a:spcAft>
              <a:buSzPts val="3000"/>
              <a:buChar char="•"/>
            </a:pPr>
            <a:r>
              <a:rPr b="0" lang="en-US" sz="3000"/>
              <a:t>Plugs packages’ build steps together with zero source changes</a:t>
            </a:r>
            <a:endParaRPr b="0" sz="3000"/>
          </a:p>
        </p:txBody>
      </p:sp>
      <p:sp>
        <p:nvSpPr>
          <p:cNvPr id="933" name="Google Shape;933;p73"/>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2400"/>
              <a:buFont typeface="Montserrat SemiBold"/>
              <a:buNone/>
            </a:pPr>
            <a:r>
              <a:rPr lang="en-US"/>
              <a:t>Federation Tools: </a:t>
            </a:r>
            <a:r>
              <a:rPr lang="en-US" sz="3600"/>
              <a:t>wake</a:t>
            </a:r>
            <a:r>
              <a:rPr lang="en-US"/>
              <a:t>, orchestrating your build flow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Google Shape;938;p74"/>
          <p:cNvSpPr txBox="1"/>
          <p:nvPr>
            <p:ph idx="1" type="body"/>
          </p:nvPr>
        </p:nvSpPr>
        <p:spPr>
          <a:xfrm>
            <a:off x="979077" y="887966"/>
            <a:ext cx="10881300" cy="5536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rgbClr val="24292E"/>
              </a:buClr>
              <a:buSzPts val="1800"/>
              <a:buChar char="•"/>
            </a:pPr>
            <a:r>
              <a:rPr lang="en-US" sz="1800">
                <a:solidFill>
                  <a:srgbClr val="24292E"/>
                </a:solidFill>
                <a:latin typeface="Arial"/>
                <a:ea typeface="Arial"/>
                <a:cs typeface="Arial"/>
                <a:sym typeface="Arial"/>
              </a:rPr>
              <a:t>D</a:t>
            </a:r>
            <a:r>
              <a:rPr lang="en-US" sz="1800">
                <a:solidFill>
                  <a:srgbClr val="24292E"/>
                </a:solidFill>
                <a:latin typeface="Arial"/>
                <a:ea typeface="Arial"/>
                <a:cs typeface="Arial"/>
                <a:sym typeface="Arial"/>
              </a:rPr>
              <a:t>ependent job execution: </a:t>
            </a:r>
            <a:endParaRPr sz="1800">
              <a:solidFill>
                <a:srgbClr val="24292E"/>
              </a:solidFill>
              <a:latin typeface="Arial"/>
              <a:ea typeface="Arial"/>
              <a:cs typeface="Arial"/>
              <a:sym typeface="Arial"/>
            </a:endParaRPr>
          </a:p>
          <a:p>
            <a:pPr indent="-342900" lvl="1" marL="914400" rtl="0" algn="l">
              <a:lnSpc>
                <a:spcPct val="115000"/>
              </a:lnSpc>
              <a:spcBef>
                <a:spcPts val="0"/>
              </a:spcBef>
              <a:spcAft>
                <a:spcPts val="0"/>
              </a:spcAft>
              <a:buClr>
                <a:srgbClr val="24292E"/>
              </a:buClr>
              <a:buSzPts val="1800"/>
              <a:buChar char="–"/>
            </a:pPr>
            <a:r>
              <a:rPr b="0" lang="en-US" sz="1800">
                <a:solidFill>
                  <a:srgbClr val="24292E"/>
                </a:solidFill>
                <a:latin typeface="Arial"/>
                <a:ea typeface="Arial"/>
                <a:cs typeface="Arial"/>
                <a:sym typeface="Arial"/>
              </a:rPr>
              <a:t>Which jobs to run next can depend on the results of previous jobs. All jobs may be dependent.</a:t>
            </a:r>
            <a:endParaRPr b="0" sz="1800">
              <a:solidFill>
                <a:srgbClr val="24292E"/>
              </a:solidFill>
              <a:latin typeface="Arial"/>
              <a:ea typeface="Arial"/>
              <a:cs typeface="Arial"/>
              <a:sym typeface="Arial"/>
            </a:endParaRPr>
          </a:p>
          <a:p>
            <a:pPr indent="-342900" lvl="0" marL="457200" rtl="0" algn="l">
              <a:lnSpc>
                <a:spcPct val="115000"/>
              </a:lnSpc>
              <a:spcBef>
                <a:spcPts val="0"/>
              </a:spcBef>
              <a:spcAft>
                <a:spcPts val="0"/>
              </a:spcAft>
              <a:buClr>
                <a:srgbClr val="24292E"/>
              </a:buClr>
              <a:buSzPts val="1800"/>
              <a:buChar char="•"/>
            </a:pPr>
            <a:r>
              <a:rPr lang="en-US" sz="1800">
                <a:solidFill>
                  <a:srgbClr val="24292E"/>
                </a:solidFill>
                <a:latin typeface="Arial"/>
                <a:ea typeface="Arial"/>
                <a:cs typeface="Arial"/>
                <a:sym typeface="Arial"/>
              </a:rPr>
              <a:t>Dependency analysis: </a:t>
            </a:r>
            <a:endParaRPr sz="1800">
              <a:solidFill>
                <a:srgbClr val="24292E"/>
              </a:solidFill>
              <a:latin typeface="Arial"/>
              <a:ea typeface="Arial"/>
              <a:cs typeface="Arial"/>
              <a:sym typeface="Arial"/>
            </a:endParaRPr>
          </a:p>
          <a:p>
            <a:pPr indent="-342900" lvl="1" marL="914400" rtl="0" algn="l">
              <a:lnSpc>
                <a:spcPct val="115000"/>
              </a:lnSpc>
              <a:spcBef>
                <a:spcPts val="0"/>
              </a:spcBef>
              <a:spcAft>
                <a:spcPts val="0"/>
              </a:spcAft>
              <a:buClr>
                <a:srgbClr val="24292E"/>
              </a:buClr>
              <a:buSzPts val="1800"/>
              <a:buChar char="–"/>
            </a:pPr>
            <a:r>
              <a:rPr lang="en-US" sz="1800">
                <a:solidFill>
                  <a:srgbClr val="24292E"/>
                </a:solidFill>
                <a:latin typeface="Arial"/>
                <a:ea typeface="Arial"/>
                <a:cs typeface="Arial"/>
                <a:sym typeface="Arial"/>
              </a:rPr>
              <a:t>Fails builds that will not be reproducible due to underspecified inputs dependencies.</a:t>
            </a:r>
            <a:endParaRPr sz="1800">
              <a:solidFill>
                <a:srgbClr val="24292E"/>
              </a:solidFill>
              <a:latin typeface="Arial"/>
              <a:ea typeface="Arial"/>
              <a:cs typeface="Arial"/>
              <a:sym typeface="Arial"/>
            </a:endParaRPr>
          </a:p>
          <a:p>
            <a:pPr indent="-342900" lvl="1" marL="914400" rtl="0" algn="l">
              <a:lnSpc>
                <a:spcPct val="115000"/>
              </a:lnSpc>
              <a:spcBef>
                <a:spcPts val="0"/>
              </a:spcBef>
              <a:spcAft>
                <a:spcPts val="0"/>
              </a:spcAft>
              <a:buClr>
                <a:srgbClr val="24292E"/>
              </a:buClr>
              <a:buSzPts val="1800"/>
              <a:buChar char="–"/>
            </a:pPr>
            <a:r>
              <a:rPr lang="en-US" sz="1800">
                <a:solidFill>
                  <a:srgbClr val="24292E"/>
                </a:solidFill>
                <a:latin typeface="Arial"/>
                <a:ea typeface="Arial"/>
                <a:cs typeface="Arial"/>
                <a:sym typeface="Arial"/>
              </a:rPr>
              <a:t>P</a:t>
            </a:r>
            <a:r>
              <a:rPr b="0" lang="en-US" sz="1800">
                <a:solidFill>
                  <a:srgbClr val="24292E"/>
                </a:solidFill>
                <a:latin typeface="Arial"/>
                <a:ea typeface="Arial"/>
                <a:cs typeface="Arial"/>
                <a:sym typeface="Arial"/>
              </a:rPr>
              <a:t>runes unused inpu</a:t>
            </a:r>
            <a:r>
              <a:rPr lang="en-US" sz="1800">
                <a:solidFill>
                  <a:srgbClr val="24292E"/>
                </a:solidFill>
                <a:latin typeface="Arial"/>
                <a:ea typeface="Arial"/>
                <a:cs typeface="Arial"/>
                <a:sym typeface="Arial"/>
              </a:rPr>
              <a:t>t </a:t>
            </a:r>
            <a:r>
              <a:rPr b="0" lang="en-US" sz="1800">
                <a:solidFill>
                  <a:srgbClr val="24292E"/>
                </a:solidFill>
                <a:latin typeface="Arial"/>
                <a:ea typeface="Arial"/>
                <a:cs typeface="Arial"/>
                <a:sym typeface="Arial"/>
              </a:rPr>
              <a:t>dependencies so the job will not be re-run unless it must.</a:t>
            </a:r>
            <a:endParaRPr b="0" sz="1800">
              <a:solidFill>
                <a:srgbClr val="24292E"/>
              </a:solidFill>
              <a:latin typeface="Arial"/>
              <a:ea typeface="Arial"/>
              <a:cs typeface="Arial"/>
              <a:sym typeface="Arial"/>
            </a:endParaRPr>
          </a:p>
          <a:p>
            <a:pPr indent="-342900" lvl="1" marL="914400" rtl="0" algn="l">
              <a:lnSpc>
                <a:spcPct val="115000"/>
              </a:lnSpc>
              <a:spcBef>
                <a:spcPts val="0"/>
              </a:spcBef>
              <a:spcAft>
                <a:spcPts val="0"/>
              </a:spcAft>
              <a:buClr>
                <a:srgbClr val="24292E"/>
              </a:buClr>
              <a:buSzPts val="1800"/>
              <a:buChar char="–"/>
            </a:pPr>
            <a:r>
              <a:rPr b="0" lang="en-US" sz="1800">
                <a:solidFill>
                  <a:srgbClr val="24292E"/>
                </a:solidFill>
                <a:latin typeface="Arial"/>
                <a:ea typeface="Arial"/>
                <a:cs typeface="Arial"/>
                <a:sym typeface="Arial"/>
              </a:rPr>
              <a:t>You almost never need to tell wake what files a job builds; it knows.</a:t>
            </a:r>
            <a:endParaRPr b="0" sz="1800">
              <a:solidFill>
                <a:srgbClr val="24292E"/>
              </a:solidFill>
              <a:latin typeface="Arial"/>
              <a:ea typeface="Arial"/>
              <a:cs typeface="Arial"/>
              <a:sym typeface="Arial"/>
            </a:endParaRPr>
          </a:p>
          <a:p>
            <a:pPr indent="-342900" lvl="0" marL="457200" rtl="0" algn="l">
              <a:lnSpc>
                <a:spcPct val="115000"/>
              </a:lnSpc>
              <a:spcBef>
                <a:spcPts val="0"/>
              </a:spcBef>
              <a:spcAft>
                <a:spcPts val="0"/>
              </a:spcAft>
              <a:buClr>
                <a:srgbClr val="24292E"/>
              </a:buClr>
              <a:buSzPts val="1800"/>
              <a:buChar char="•"/>
            </a:pPr>
            <a:r>
              <a:rPr lang="en-US" sz="1800">
                <a:solidFill>
                  <a:srgbClr val="24292E"/>
                </a:solidFill>
                <a:latin typeface="Arial"/>
                <a:ea typeface="Arial"/>
                <a:cs typeface="Arial"/>
                <a:sym typeface="Arial"/>
              </a:rPr>
              <a:t>Build introspection:</a:t>
            </a:r>
            <a:endParaRPr sz="1800">
              <a:solidFill>
                <a:srgbClr val="24292E"/>
              </a:solidFill>
              <a:latin typeface="Arial"/>
              <a:ea typeface="Arial"/>
              <a:cs typeface="Arial"/>
              <a:sym typeface="Arial"/>
            </a:endParaRPr>
          </a:p>
          <a:p>
            <a:pPr indent="-342900" lvl="1" marL="914400" rtl="0" algn="l">
              <a:lnSpc>
                <a:spcPct val="115000"/>
              </a:lnSpc>
              <a:spcBef>
                <a:spcPts val="0"/>
              </a:spcBef>
              <a:spcAft>
                <a:spcPts val="0"/>
              </a:spcAft>
              <a:buClr>
                <a:srgbClr val="24292E"/>
              </a:buClr>
              <a:buSzPts val="1800"/>
              <a:buChar char="–"/>
            </a:pPr>
            <a:r>
              <a:rPr b="0" lang="en-US" sz="1800">
                <a:solidFill>
                  <a:srgbClr val="24292E"/>
                </a:solidFill>
                <a:latin typeface="Arial"/>
                <a:ea typeface="Arial"/>
                <a:cs typeface="Arial"/>
                <a:sym typeface="Arial"/>
              </a:rPr>
              <a:t>Wake keeps a database to record what it did. </a:t>
            </a:r>
            <a:endParaRPr b="0" sz="1800">
              <a:solidFill>
                <a:srgbClr val="24292E"/>
              </a:solidFill>
              <a:latin typeface="Arial"/>
              <a:ea typeface="Arial"/>
              <a:cs typeface="Arial"/>
              <a:sym typeface="Arial"/>
            </a:endParaRPr>
          </a:p>
          <a:p>
            <a:pPr indent="-342900" lvl="1" marL="914400" rtl="0" algn="l">
              <a:lnSpc>
                <a:spcPct val="115000"/>
              </a:lnSpc>
              <a:spcBef>
                <a:spcPts val="0"/>
              </a:spcBef>
              <a:spcAft>
                <a:spcPts val="0"/>
              </a:spcAft>
              <a:buClr>
                <a:srgbClr val="24292E"/>
              </a:buClr>
              <a:buSzPts val="1800"/>
              <a:buChar char="–"/>
            </a:pPr>
            <a:r>
              <a:rPr lang="en-US" sz="1800">
                <a:solidFill>
                  <a:srgbClr val="24292E"/>
                </a:solidFill>
                <a:latin typeface="Arial"/>
                <a:ea typeface="Arial"/>
                <a:cs typeface="Arial"/>
                <a:sym typeface="Arial"/>
              </a:rPr>
              <a:t>Q</a:t>
            </a:r>
            <a:r>
              <a:rPr b="0" lang="en-US" sz="1800">
                <a:solidFill>
                  <a:srgbClr val="24292E"/>
                </a:solidFill>
                <a:latin typeface="Arial"/>
                <a:ea typeface="Arial"/>
                <a:cs typeface="Arial"/>
                <a:sym typeface="Arial"/>
              </a:rPr>
              <a:t>uery that database at any time to find out exactly how a file in your workspace got there.</a:t>
            </a:r>
            <a:endParaRPr b="0" sz="1800">
              <a:solidFill>
                <a:srgbClr val="24292E"/>
              </a:solidFill>
              <a:latin typeface="Arial"/>
              <a:ea typeface="Arial"/>
              <a:cs typeface="Arial"/>
              <a:sym typeface="Arial"/>
            </a:endParaRPr>
          </a:p>
          <a:p>
            <a:pPr indent="-342900" lvl="0" marL="457200" rtl="0" algn="l">
              <a:lnSpc>
                <a:spcPct val="115000"/>
              </a:lnSpc>
              <a:spcBef>
                <a:spcPts val="0"/>
              </a:spcBef>
              <a:spcAft>
                <a:spcPts val="0"/>
              </a:spcAft>
              <a:buClr>
                <a:srgbClr val="24292E"/>
              </a:buClr>
              <a:buSzPts val="1800"/>
              <a:buChar char="•"/>
            </a:pPr>
            <a:r>
              <a:rPr lang="en-US" sz="1800">
                <a:solidFill>
                  <a:srgbClr val="24292E"/>
                </a:solidFill>
                <a:latin typeface="Arial"/>
                <a:ea typeface="Arial"/>
                <a:cs typeface="Arial"/>
                <a:sym typeface="Arial"/>
              </a:rPr>
              <a:t>Intrinsically-parallel language</a:t>
            </a:r>
            <a:endParaRPr sz="1800">
              <a:solidFill>
                <a:srgbClr val="24292E"/>
              </a:solidFill>
              <a:latin typeface="Arial"/>
              <a:ea typeface="Arial"/>
              <a:cs typeface="Arial"/>
              <a:sym typeface="Arial"/>
            </a:endParaRPr>
          </a:p>
          <a:p>
            <a:pPr indent="-342900" lvl="1" marL="914400" rtl="0" algn="l">
              <a:lnSpc>
                <a:spcPct val="115000"/>
              </a:lnSpc>
              <a:spcBef>
                <a:spcPts val="0"/>
              </a:spcBef>
              <a:spcAft>
                <a:spcPts val="0"/>
              </a:spcAft>
              <a:buClr>
                <a:srgbClr val="24292E"/>
              </a:buClr>
              <a:buSzPts val="1800"/>
              <a:buChar char="–"/>
            </a:pPr>
            <a:r>
              <a:rPr b="0" lang="en-US" sz="1800">
                <a:solidFill>
                  <a:srgbClr val="24292E"/>
                </a:solidFill>
                <a:latin typeface="Arial"/>
                <a:ea typeface="Arial"/>
                <a:cs typeface="Arial"/>
                <a:sym typeface="Arial"/>
              </a:rPr>
              <a:t>While your build orchestration files describe a sequence of compilation steps, the wake language automatically extracts parallelism. </a:t>
            </a:r>
            <a:endParaRPr sz="1800">
              <a:solidFill>
                <a:srgbClr val="24292E"/>
              </a:solidFill>
              <a:latin typeface="Arial"/>
              <a:ea typeface="Arial"/>
              <a:cs typeface="Arial"/>
              <a:sym typeface="Arial"/>
            </a:endParaRPr>
          </a:p>
          <a:p>
            <a:pPr indent="-342900" lvl="1" marL="914400" rtl="0" algn="l">
              <a:lnSpc>
                <a:spcPct val="115000"/>
              </a:lnSpc>
              <a:spcBef>
                <a:spcPts val="0"/>
              </a:spcBef>
              <a:spcAft>
                <a:spcPts val="0"/>
              </a:spcAft>
              <a:buClr>
                <a:srgbClr val="24292E"/>
              </a:buClr>
              <a:buSzPts val="1800"/>
              <a:buChar char="–"/>
            </a:pPr>
            <a:r>
              <a:rPr b="0" lang="en-US" sz="1800">
                <a:solidFill>
                  <a:srgbClr val="24292E"/>
                </a:solidFill>
                <a:latin typeface="Arial"/>
                <a:ea typeface="Arial"/>
                <a:cs typeface="Arial"/>
                <a:sym typeface="Arial"/>
              </a:rPr>
              <a:t>Only true data dependencies cause wake to sequence jobs. </a:t>
            </a:r>
            <a:endParaRPr sz="1800">
              <a:solidFill>
                <a:srgbClr val="24292E"/>
              </a:solidFill>
              <a:latin typeface="Arial"/>
              <a:ea typeface="Arial"/>
              <a:cs typeface="Arial"/>
              <a:sym typeface="Arial"/>
            </a:endParaRPr>
          </a:p>
          <a:p>
            <a:pPr indent="-342900" lvl="0" marL="457200" rtl="0" algn="l">
              <a:lnSpc>
                <a:spcPct val="115000"/>
              </a:lnSpc>
              <a:spcBef>
                <a:spcPts val="0"/>
              </a:spcBef>
              <a:spcAft>
                <a:spcPts val="0"/>
              </a:spcAft>
              <a:buClr>
                <a:srgbClr val="24292E"/>
              </a:buClr>
              <a:buSzPts val="1800"/>
              <a:buChar char="•"/>
            </a:pPr>
            <a:r>
              <a:rPr lang="en-US" sz="1800">
                <a:solidFill>
                  <a:srgbClr val="24292E"/>
                </a:solidFill>
                <a:latin typeface="Arial"/>
                <a:ea typeface="Arial"/>
                <a:cs typeface="Arial"/>
                <a:sym typeface="Arial"/>
              </a:rPr>
              <a:t>Shared build caching</a:t>
            </a:r>
            <a:endParaRPr sz="1800">
              <a:solidFill>
                <a:srgbClr val="24292E"/>
              </a:solidFill>
              <a:latin typeface="Arial"/>
              <a:ea typeface="Arial"/>
              <a:cs typeface="Arial"/>
              <a:sym typeface="Arial"/>
            </a:endParaRPr>
          </a:p>
          <a:p>
            <a:pPr indent="-342900" lvl="1" marL="914400" rtl="0" algn="l">
              <a:lnSpc>
                <a:spcPct val="115000"/>
              </a:lnSpc>
              <a:spcBef>
                <a:spcPts val="0"/>
              </a:spcBef>
              <a:spcAft>
                <a:spcPts val="0"/>
              </a:spcAft>
              <a:buClr>
                <a:srgbClr val="24292E"/>
              </a:buClr>
              <a:buSzPts val="1800"/>
              <a:buChar char="–"/>
            </a:pPr>
            <a:r>
              <a:rPr b="0" lang="en-US" sz="1800">
                <a:solidFill>
                  <a:srgbClr val="24292E"/>
                </a:solidFill>
                <a:latin typeface="Arial"/>
                <a:ea typeface="Arial"/>
                <a:cs typeface="Arial"/>
                <a:sym typeface="Arial"/>
              </a:rPr>
              <a:t>If wake can prove it's safe, it will just copy the prebuilt files and save you time. </a:t>
            </a:r>
            <a:endParaRPr b="0" sz="1800">
              <a:solidFill>
                <a:srgbClr val="24292E"/>
              </a:solidFill>
              <a:latin typeface="Arial"/>
              <a:ea typeface="Arial"/>
              <a:cs typeface="Arial"/>
              <a:sym typeface="Arial"/>
            </a:endParaRPr>
          </a:p>
          <a:p>
            <a:pPr indent="-342900" lvl="1" marL="914400" rtl="0" algn="l">
              <a:lnSpc>
                <a:spcPct val="115000"/>
              </a:lnSpc>
              <a:spcBef>
                <a:spcPts val="0"/>
              </a:spcBef>
              <a:spcAft>
                <a:spcPts val="0"/>
              </a:spcAft>
              <a:buClr>
                <a:srgbClr val="24292E"/>
              </a:buClr>
              <a:buSzPts val="1800"/>
              <a:buChar char="–"/>
            </a:pPr>
            <a:r>
              <a:rPr lang="en-US" sz="1800">
                <a:solidFill>
                  <a:srgbClr val="24292E"/>
                </a:solidFill>
                <a:latin typeface="Arial"/>
                <a:ea typeface="Arial"/>
                <a:cs typeface="Arial"/>
                <a:sym typeface="Arial"/>
              </a:rPr>
              <a:t>PRs</a:t>
            </a:r>
            <a:r>
              <a:rPr b="0" lang="en-US" sz="1800">
                <a:solidFill>
                  <a:srgbClr val="24292E"/>
                </a:solidFill>
                <a:latin typeface="Arial"/>
                <a:ea typeface="Arial"/>
                <a:cs typeface="Arial"/>
                <a:sym typeface="Arial"/>
              </a:rPr>
              <a:t> whose regression tests pass immediately, increasing productivity.</a:t>
            </a:r>
            <a:endParaRPr sz="1800"/>
          </a:p>
          <a:p>
            <a:pPr indent="0" lvl="0" marL="457200" rtl="0" algn="l">
              <a:lnSpc>
                <a:spcPct val="100000"/>
              </a:lnSpc>
              <a:spcBef>
                <a:spcPts val="2400"/>
              </a:spcBef>
              <a:spcAft>
                <a:spcPts val="0"/>
              </a:spcAft>
              <a:buNone/>
            </a:pPr>
            <a:r>
              <a:t/>
            </a:r>
            <a:endParaRPr b="0" sz="3000"/>
          </a:p>
        </p:txBody>
      </p:sp>
      <p:sp>
        <p:nvSpPr>
          <p:cNvPr id="939" name="Google Shape;939;p74"/>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2400"/>
              <a:buFont typeface="Montserrat SemiBold"/>
              <a:buNone/>
            </a:pPr>
            <a:r>
              <a:rPr lang="en-US"/>
              <a:t>Federation Tools: </a:t>
            </a:r>
            <a:r>
              <a:rPr lang="en-US" sz="3600"/>
              <a:t>wake</a:t>
            </a:r>
            <a:r>
              <a:rPr lang="en-US"/>
              <a:t>, </a:t>
            </a:r>
            <a:r>
              <a:rPr lang="en-US"/>
              <a:t>orchestrating</a:t>
            </a:r>
            <a:r>
              <a:rPr lang="en-US"/>
              <a:t> your build flow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xEl>
                                              <p:pRg end="15" st="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77" name="Shape 677"/>
        <p:cNvGrpSpPr/>
        <p:nvPr/>
      </p:nvGrpSpPr>
      <p:grpSpPr>
        <a:xfrm>
          <a:off x="0" y="0"/>
          <a:ext cx="0" cy="0"/>
          <a:chOff x="0" y="0"/>
          <a:chExt cx="0" cy="0"/>
        </a:xfrm>
      </p:grpSpPr>
      <p:sp>
        <p:nvSpPr>
          <p:cNvPr id="678" name="Google Shape;678;p57"/>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t>Hardware Trends: Compute Needs are Changing</a:t>
            </a:r>
            <a:endParaRPr/>
          </a:p>
        </p:txBody>
      </p:sp>
      <p:sp>
        <p:nvSpPr>
          <p:cNvPr id="679" name="Google Shape;679;p57"/>
          <p:cNvSpPr txBox="1"/>
          <p:nvPr/>
        </p:nvSpPr>
        <p:spPr>
          <a:xfrm>
            <a:off x="1517386" y="5820276"/>
            <a:ext cx="3955200" cy="402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1" lang="en-US" sz="1100" u="none" cap="none" strike="noStrike">
                <a:solidFill>
                  <a:srgbClr val="202022"/>
                </a:solidFill>
                <a:latin typeface="Arial"/>
                <a:ea typeface="Arial"/>
                <a:cs typeface="Arial"/>
                <a:sym typeface="Arial"/>
              </a:rPr>
              <a:t>Source: Medium, Entering the world of Machine Learning</a:t>
            </a:r>
            <a:endParaRPr b="0" i="0" sz="1500" u="none" cap="none" strike="noStrike">
              <a:solidFill>
                <a:srgbClr val="000000"/>
              </a:solidFill>
              <a:latin typeface="Arial"/>
              <a:ea typeface="Arial"/>
              <a:cs typeface="Arial"/>
              <a:sym typeface="Arial"/>
            </a:endParaRPr>
          </a:p>
        </p:txBody>
      </p:sp>
      <p:pic>
        <p:nvPicPr>
          <p:cNvPr id="680" name="Google Shape;680;p57"/>
          <p:cNvPicPr preferRelativeResize="0"/>
          <p:nvPr/>
        </p:nvPicPr>
        <p:blipFill rotWithShape="1">
          <a:blip r:embed="rId3">
            <a:alphaModFix/>
          </a:blip>
          <a:srcRect b="0" l="23895" r="25998" t="0"/>
          <a:stretch/>
        </p:blipFill>
        <p:spPr>
          <a:xfrm>
            <a:off x="1517386" y="1302140"/>
            <a:ext cx="3818025" cy="4000500"/>
          </a:xfrm>
          <a:prstGeom prst="rect">
            <a:avLst/>
          </a:prstGeom>
          <a:noFill/>
          <a:ln>
            <a:noFill/>
          </a:ln>
        </p:spPr>
      </p:pic>
      <p:sp>
        <p:nvSpPr>
          <p:cNvPr id="681" name="Google Shape;681;p57"/>
          <p:cNvSpPr txBox="1"/>
          <p:nvPr/>
        </p:nvSpPr>
        <p:spPr>
          <a:xfrm>
            <a:off x="1845384" y="5170072"/>
            <a:ext cx="3162000" cy="91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202022"/>
                </a:solidFill>
                <a:latin typeface="Arial"/>
                <a:ea typeface="Arial"/>
                <a:cs typeface="Arial"/>
                <a:sym typeface="Arial"/>
              </a:rPr>
              <a:t>e.g., machine learning</a:t>
            </a:r>
            <a:endParaRPr b="0" i="0" sz="1500" u="none" cap="none" strike="noStrike">
              <a:solidFill>
                <a:srgbClr val="000000"/>
              </a:solidFill>
              <a:latin typeface="Arial"/>
              <a:ea typeface="Arial"/>
              <a:cs typeface="Arial"/>
              <a:sym typeface="Arial"/>
            </a:endParaRPr>
          </a:p>
        </p:txBody>
      </p:sp>
      <p:sp>
        <p:nvSpPr>
          <p:cNvPr id="682" name="Google Shape;682;p57"/>
          <p:cNvSpPr txBox="1"/>
          <p:nvPr/>
        </p:nvSpPr>
        <p:spPr>
          <a:xfrm>
            <a:off x="6708908" y="5247217"/>
            <a:ext cx="4002900" cy="91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202022"/>
                </a:solidFill>
                <a:latin typeface="Arial"/>
                <a:ea typeface="Arial"/>
                <a:cs typeface="Arial"/>
                <a:sym typeface="Arial"/>
              </a:rPr>
              <a:t>But, CPUs are not getting faster!</a:t>
            </a:r>
            <a:endParaRPr b="0" i="0" sz="1500" u="none" cap="none" strike="noStrike">
              <a:solidFill>
                <a:srgbClr val="000000"/>
              </a:solidFill>
              <a:latin typeface="Arial"/>
              <a:ea typeface="Arial"/>
              <a:cs typeface="Arial"/>
              <a:sym typeface="Arial"/>
            </a:endParaRPr>
          </a:p>
        </p:txBody>
      </p:sp>
      <p:pic>
        <p:nvPicPr>
          <p:cNvPr id="683" name="Google Shape;683;p57"/>
          <p:cNvPicPr preferRelativeResize="0"/>
          <p:nvPr/>
        </p:nvPicPr>
        <p:blipFill rotWithShape="1">
          <a:blip r:embed="rId4">
            <a:alphaModFix/>
          </a:blip>
          <a:srcRect b="0" l="0" r="0" t="0"/>
          <a:stretch/>
        </p:blipFill>
        <p:spPr>
          <a:xfrm>
            <a:off x="6294741" y="1266520"/>
            <a:ext cx="4831164" cy="40717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75"/>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2400"/>
              <a:buFont typeface="Montserrat SemiBold"/>
              <a:buNone/>
            </a:pPr>
            <a:r>
              <a:rPr lang="en-US"/>
              <a:t>Case Study 1: Programmed-IO IP Package</a:t>
            </a:r>
            <a:endParaRPr/>
          </a:p>
        </p:txBody>
      </p:sp>
      <p:grpSp>
        <p:nvGrpSpPr>
          <p:cNvPr id="945" name="Google Shape;945;p75"/>
          <p:cNvGrpSpPr/>
          <p:nvPr/>
        </p:nvGrpSpPr>
        <p:grpSpPr>
          <a:xfrm>
            <a:off x="4797778" y="2498443"/>
            <a:ext cx="6556195" cy="2423068"/>
            <a:chOff x="4797778" y="2498443"/>
            <a:chExt cx="6556195" cy="2423068"/>
          </a:xfrm>
        </p:grpSpPr>
        <p:sp>
          <p:nvSpPr>
            <p:cNvPr id="946" name="Google Shape;946;p75"/>
            <p:cNvSpPr/>
            <p:nvPr/>
          </p:nvSpPr>
          <p:spPr>
            <a:xfrm>
              <a:off x="4797778" y="3251119"/>
              <a:ext cx="2596444" cy="917716"/>
            </a:xfrm>
            <a:prstGeom prst="rect">
              <a:avLst/>
            </a:prstGeom>
            <a:solidFill>
              <a:srgbClr val="EDEDED"/>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cxnSp>
          <p:nvCxnSpPr>
            <p:cNvPr id="947" name="Google Shape;947;p75"/>
            <p:cNvCxnSpPr/>
            <p:nvPr/>
          </p:nvCxnSpPr>
          <p:spPr>
            <a:xfrm>
              <a:off x="6175021" y="2498443"/>
              <a:ext cx="0" cy="752676"/>
            </a:xfrm>
            <a:prstGeom prst="straightConnector1">
              <a:avLst/>
            </a:prstGeom>
            <a:noFill/>
            <a:ln cap="flat" cmpd="sng" w="25400">
              <a:solidFill>
                <a:schemeClr val="dk1"/>
              </a:solidFill>
              <a:prstDash val="solid"/>
              <a:round/>
              <a:headEnd len="lg" w="lg" type="triangle"/>
              <a:tailEnd len="sm" w="sm" type="none"/>
            </a:ln>
          </p:spPr>
        </p:cxnSp>
        <p:sp>
          <p:nvSpPr>
            <p:cNvPr id="948" name="Google Shape;948;p75"/>
            <p:cNvSpPr txBox="1"/>
            <p:nvPr/>
          </p:nvSpPr>
          <p:spPr>
            <a:xfrm>
              <a:off x="4823570" y="2826918"/>
              <a:ext cx="103857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AXI MMIO</a:t>
              </a:r>
              <a:endParaRPr/>
            </a:p>
          </p:txBody>
        </p:sp>
        <p:cxnSp>
          <p:nvCxnSpPr>
            <p:cNvPr id="949" name="Google Shape;949;p75"/>
            <p:cNvCxnSpPr/>
            <p:nvPr/>
          </p:nvCxnSpPr>
          <p:spPr>
            <a:xfrm>
              <a:off x="5932310" y="2498443"/>
              <a:ext cx="0" cy="752676"/>
            </a:xfrm>
            <a:prstGeom prst="straightConnector1">
              <a:avLst/>
            </a:prstGeom>
            <a:noFill/>
            <a:ln cap="flat" cmpd="sng" w="25400">
              <a:solidFill>
                <a:schemeClr val="dk1"/>
              </a:solidFill>
              <a:prstDash val="solid"/>
              <a:round/>
              <a:headEnd len="sm" w="sm" type="none"/>
              <a:tailEnd len="lg" w="lg" type="triangle"/>
            </a:ln>
          </p:spPr>
        </p:cxnSp>
        <p:sp>
          <p:nvSpPr>
            <p:cNvPr id="950" name="Google Shape;950;p75"/>
            <p:cNvSpPr txBox="1"/>
            <p:nvPr/>
          </p:nvSpPr>
          <p:spPr>
            <a:xfrm>
              <a:off x="6234684" y="2835323"/>
              <a:ext cx="103857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IRQ</a:t>
              </a:r>
              <a:endParaRPr/>
            </a:p>
          </p:txBody>
        </p:sp>
        <p:cxnSp>
          <p:nvCxnSpPr>
            <p:cNvPr id="951" name="Google Shape;951;p75"/>
            <p:cNvCxnSpPr/>
            <p:nvPr/>
          </p:nvCxnSpPr>
          <p:spPr>
            <a:xfrm>
              <a:off x="6988610" y="4168835"/>
              <a:ext cx="0" cy="752676"/>
            </a:xfrm>
            <a:prstGeom prst="straightConnector1">
              <a:avLst/>
            </a:prstGeom>
            <a:noFill/>
            <a:ln cap="flat" cmpd="sng" w="25400">
              <a:solidFill>
                <a:schemeClr val="dk1"/>
              </a:solidFill>
              <a:prstDash val="solid"/>
              <a:round/>
              <a:headEnd len="lg" w="lg" type="triangle"/>
              <a:tailEnd len="sm" w="sm" type="none"/>
            </a:ln>
          </p:spPr>
        </p:cxnSp>
        <p:cxnSp>
          <p:nvCxnSpPr>
            <p:cNvPr id="952" name="Google Shape;952;p75"/>
            <p:cNvCxnSpPr/>
            <p:nvPr/>
          </p:nvCxnSpPr>
          <p:spPr>
            <a:xfrm>
              <a:off x="5621867" y="4168835"/>
              <a:ext cx="0" cy="752676"/>
            </a:xfrm>
            <a:prstGeom prst="straightConnector1">
              <a:avLst/>
            </a:prstGeom>
            <a:noFill/>
            <a:ln cap="flat" cmpd="sng" w="25400">
              <a:solidFill>
                <a:schemeClr val="dk1"/>
              </a:solidFill>
              <a:prstDash val="solid"/>
              <a:round/>
              <a:headEnd len="sm" w="sm" type="none"/>
              <a:tailEnd len="lg" w="lg" type="triangle"/>
            </a:ln>
          </p:spPr>
        </p:cxnSp>
        <p:sp>
          <p:nvSpPr>
            <p:cNvPr id="953" name="Google Shape;953;p75"/>
            <p:cNvSpPr txBox="1"/>
            <p:nvPr/>
          </p:nvSpPr>
          <p:spPr>
            <a:xfrm>
              <a:off x="4814713" y="4268978"/>
              <a:ext cx="90435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oenable</a:t>
              </a:r>
              <a:endParaRPr b="0" i="0" sz="1400" u="none" cap="none" strike="noStrike">
                <a:solidFill>
                  <a:srgbClr val="000000"/>
                </a:solidFill>
                <a:latin typeface="Arial"/>
                <a:ea typeface="Arial"/>
                <a:cs typeface="Arial"/>
                <a:sym typeface="Arial"/>
              </a:endParaRPr>
            </a:p>
          </p:txBody>
        </p:sp>
        <p:cxnSp>
          <p:nvCxnSpPr>
            <p:cNvPr id="954" name="Google Shape;954;p75"/>
            <p:cNvCxnSpPr/>
            <p:nvPr/>
          </p:nvCxnSpPr>
          <p:spPr>
            <a:xfrm>
              <a:off x="6368966" y="4168835"/>
              <a:ext cx="0" cy="752676"/>
            </a:xfrm>
            <a:prstGeom prst="straightConnector1">
              <a:avLst/>
            </a:prstGeom>
            <a:noFill/>
            <a:ln cap="flat" cmpd="sng" w="25400">
              <a:solidFill>
                <a:schemeClr val="dk1"/>
              </a:solidFill>
              <a:prstDash val="solid"/>
              <a:round/>
              <a:headEnd len="sm" w="sm" type="none"/>
              <a:tailEnd len="lg" w="lg" type="triangle"/>
            </a:ln>
          </p:spPr>
        </p:cxnSp>
        <p:sp>
          <p:nvSpPr>
            <p:cNvPr id="955" name="Google Shape;955;p75"/>
            <p:cNvSpPr txBox="1"/>
            <p:nvPr/>
          </p:nvSpPr>
          <p:spPr>
            <a:xfrm>
              <a:off x="5731932" y="4268978"/>
              <a:ext cx="64990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odata</a:t>
              </a:r>
              <a:endParaRPr b="0" i="0" sz="1400" u="none" cap="none" strike="noStrike">
                <a:solidFill>
                  <a:srgbClr val="000000"/>
                </a:solidFill>
                <a:latin typeface="Arial"/>
                <a:ea typeface="Arial"/>
                <a:cs typeface="Arial"/>
                <a:sym typeface="Arial"/>
              </a:endParaRPr>
            </a:p>
          </p:txBody>
        </p:sp>
        <p:sp>
          <p:nvSpPr>
            <p:cNvPr id="956" name="Google Shape;956;p75"/>
            <p:cNvSpPr txBox="1"/>
            <p:nvPr/>
          </p:nvSpPr>
          <p:spPr>
            <a:xfrm>
              <a:off x="6429022" y="4273167"/>
              <a:ext cx="64990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idata</a:t>
              </a:r>
              <a:endParaRPr b="0" i="0" sz="1400" u="none" cap="none" strike="noStrike">
                <a:solidFill>
                  <a:srgbClr val="000000"/>
                </a:solidFill>
                <a:latin typeface="Arial"/>
                <a:ea typeface="Arial"/>
                <a:cs typeface="Arial"/>
                <a:sym typeface="Arial"/>
              </a:endParaRPr>
            </a:p>
          </p:txBody>
        </p:sp>
        <p:cxnSp>
          <p:nvCxnSpPr>
            <p:cNvPr id="957" name="Google Shape;957;p75"/>
            <p:cNvCxnSpPr/>
            <p:nvPr/>
          </p:nvCxnSpPr>
          <p:spPr>
            <a:xfrm flipH="1">
              <a:off x="7394222" y="2765078"/>
              <a:ext cx="2106770" cy="922118"/>
            </a:xfrm>
            <a:prstGeom prst="straightConnector1">
              <a:avLst/>
            </a:prstGeom>
            <a:noFill/>
            <a:ln cap="flat" cmpd="sng" w="25400">
              <a:solidFill>
                <a:schemeClr val="dk1"/>
              </a:solidFill>
              <a:prstDash val="dot"/>
              <a:round/>
              <a:headEnd len="sm" w="sm" type="none"/>
              <a:tailEnd len="sm" w="sm" type="none"/>
            </a:ln>
          </p:spPr>
        </p:cxnSp>
        <p:sp>
          <p:nvSpPr>
            <p:cNvPr id="958" name="Google Shape;958;p75"/>
            <p:cNvSpPr txBox="1"/>
            <p:nvPr/>
          </p:nvSpPr>
          <p:spPr>
            <a:xfrm>
              <a:off x="9450888" y="2625375"/>
              <a:ext cx="190308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ourier New"/>
                  <a:ea typeface="Courier New"/>
                  <a:cs typeface="Courier New"/>
                  <a:sym typeface="Courier New"/>
                </a:rPr>
                <a:t>block-pio-sifive</a:t>
              </a:r>
              <a:endParaRPr b="0" i="0" sz="1400" u="none" cap="none" strike="noStrike">
                <a:solidFill>
                  <a:srgbClr val="000000"/>
                </a:solidFill>
                <a:latin typeface="Courier New"/>
                <a:ea typeface="Courier New"/>
                <a:cs typeface="Courier New"/>
                <a:sym typeface="Courier New"/>
              </a:endParaRPr>
            </a:p>
          </p:txBody>
        </p:sp>
      </p:grpSp>
      <p:sp>
        <p:nvSpPr>
          <p:cNvPr id="959" name="Google Shape;959;p75"/>
          <p:cNvSpPr/>
          <p:nvPr/>
        </p:nvSpPr>
        <p:spPr>
          <a:xfrm>
            <a:off x="5374975" y="3479875"/>
            <a:ext cx="1363800" cy="4602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rPr>
              <a:t>PIO IP Block</a:t>
            </a:r>
            <a:endParaRPr/>
          </a:p>
        </p:txBody>
      </p:sp>
      <p:sp>
        <p:nvSpPr>
          <p:cNvPr id="960" name="Google Shape;960;p75"/>
          <p:cNvSpPr txBox="1"/>
          <p:nvPr>
            <p:ph idx="1" type="body"/>
          </p:nvPr>
        </p:nvSpPr>
        <p:spPr>
          <a:xfrm>
            <a:off x="979075" y="5898825"/>
            <a:ext cx="10881300" cy="7887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320"/>
              </a:spcBef>
              <a:spcAft>
                <a:spcPts val="0"/>
              </a:spcAft>
              <a:buSzPts val="1800"/>
              <a:buChar char="-"/>
            </a:pPr>
            <a:r>
              <a:rPr b="0" lang="en-US" sz="1800"/>
              <a:t>IP containing IO-programmable register map</a:t>
            </a:r>
            <a:endParaRPr b="0" sz="1800"/>
          </a:p>
          <a:p>
            <a:pPr indent="-342900" lvl="0" marL="457200" rtl="0" algn="l">
              <a:spcBef>
                <a:spcPts val="0"/>
              </a:spcBef>
              <a:spcAft>
                <a:spcPts val="0"/>
              </a:spcAft>
              <a:buSzPts val="1800"/>
              <a:buChar char="-"/>
            </a:pPr>
            <a:r>
              <a:rPr b="0" lang="en-US" sz="1800">
                <a:solidFill>
                  <a:schemeClr val="dk2"/>
                </a:solidFill>
                <a:latin typeface="Montserrat"/>
                <a:ea typeface="Montserrat"/>
                <a:cs typeface="Montserrat"/>
                <a:sym typeface="Montserrat"/>
              </a:rPr>
              <a:t>D∪H</a:t>
            </a:r>
            <a:r>
              <a:rPr b="0" lang="en-US" sz="1800">
                <a:solidFill>
                  <a:schemeClr val="dk2"/>
                </a:solidFill>
              </a:rPr>
              <a:t> generation of wrapper containing Scala classes, Chisel blackbox, Diplomacy Nodes, Rocket-Chip traits</a:t>
            </a:r>
            <a:endParaRPr b="0" sz="1800">
              <a:solidFill>
                <a:schemeClr val="dk2"/>
              </a:solidFill>
            </a:endParaRPr>
          </a:p>
          <a:p>
            <a:pPr indent="0" lvl="0" marL="0" rtl="0" algn="l">
              <a:spcBef>
                <a:spcPts val="0"/>
              </a:spcBef>
              <a:spcAft>
                <a:spcPts val="0"/>
              </a:spcAft>
              <a:buNone/>
            </a:pPr>
            <a:r>
              <a:t/>
            </a:r>
            <a:endParaRPr b="0"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Google Shape;965;p76"/>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2400"/>
              <a:buFont typeface="Montserrat SemiBold"/>
              <a:buNone/>
            </a:pPr>
            <a:r>
              <a:rPr lang="en-US"/>
              <a:t>Case Study 1: Programmed-IO IP Package Integration</a:t>
            </a:r>
            <a:endParaRPr/>
          </a:p>
        </p:txBody>
      </p:sp>
      <p:sp>
        <p:nvSpPr>
          <p:cNvPr id="966" name="Google Shape;966;p76"/>
          <p:cNvSpPr/>
          <p:nvPr/>
        </p:nvSpPr>
        <p:spPr>
          <a:xfrm>
            <a:off x="3251203" y="1197888"/>
            <a:ext cx="5136441" cy="1512605"/>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67" name="Google Shape;967;p76"/>
          <p:cNvSpPr/>
          <p:nvPr/>
        </p:nvSpPr>
        <p:spPr>
          <a:xfrm>
            <a:off x="3251203" y="4663899"/>
            <a:ext cx="5136442" cy="163788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68" name="Google Shape;968;p76"/>
          <p:cNvSpPr/>
          <p:nvPr/>
        </p:nvSpPr>
        <p:spPr>
          <a:xfrm>
            <a:off x="4797778" y="3251119"/>
            <a:ext cx="2596444" cy="917716"/>
          </a:xfrm>
          <a:prstGeom prst="rect">
            <a:avLst/>
          </a:prstGeom>
          <a:solidFill>
            <a:srgbClr val="EDEDED"/>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cxnSp>
        <p:nvCxnSpPr>
          <p:cNvPr id="969" name="Google Shape;969;p76"/>
          <p:cNvCxnSpPr/>
          <p:nvPr/>
        </p:nvCxnSpPr>
        <p:spPr>
          <a:xfrm>
            <a:off x="6175021" y="2498443"/>
            <a:ext cx="0" cy="752676"/>
          </a:xfrm>
          <a:prstGeom prst="straightConnector1">
            <a:avLst/>
          </a:prstGeom>
          <a:noFill/>
          <a:ln cap="flat" cmpd="sng" w="25400">
            <a:solidFill>
              <a:schemeClr val="dk1"/>
            </a:solidFill>
            <a:prstDash val="solid"/>
            <a:round/>
            <a:headEnd len="lg" w="lg" type="triangle"/>
            <a:tailEnd len="sm" w="sm" type="none"/>
          </a:ln>
        </p:spPr>
      </p:cxnSp>
      <p:sp>
        <p:nvSpPr>
          <p:cNvPr id="970" name="Google Shape;970;p76"/>
          <p:cNvSpPr txBox="1"/>
          <p:nvPr/>
        </p:nvSpPr>
        <p:spPr>
          <a:xfrm>
            <a:off x="4823570" y="2826918"/>
            <a:ext cx="103857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AXI MMIO</a:t>
            </a:r>
            <a:endParaRPr/>
          </a:p>
        </p:txBody>
      </p:sp>
      <p:cxnSp>
        <p:nvCxnSpPr>
          <p:cNvPr id="971" name="Google Shape;971;p76"/>
          <p:cNvCxnSpPr/>
          <p:nvPr/>
        </p:nvCxnSpPr>
        <p:spPr>
          <a:xfrm>
            <a:off x="5932310" y="2498443"/>
            <a:ext cx="0" cy="752676"/>
          </a:xfrm>
          <a:prstGeom prst="straightConnector1">
            <a:avLst/>
          </a:prstGeom>
          <a:noFill/>
          <a:ln cap="flat" cmpd="sng" w="25400">
            <a:solidFill>
              <a:schemeClr val="dk1"/>
            </a:solidFill>
            <a:prstDash val="solid"/>
            <a:round/>
            <a:headEnd len="sm" w="sm" type="none"/>
            <a:tailEnd len="lg" w="lg" type="triangle"/>
          </a:ln>
        </p:spPr>
      </p:cxnSp>
      <p:sp>
        <p:nvSpPr>
          <p:cNvPr id="972" name="Google Shape;972;p76"/>
          <p:cNvSpPr txBox="1"/>
          <p:nvPr/>
        </p:nvSpPr>
        <p:spPr>
          <a:xfrm>
            <a:off x="6234684" y="2835323"/>
            <a:ext cx="1038576"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IRQ</a:t>
            </a:r>
            <a:endParaRPr/>
          </a:p>
        </p:txBody>
      </p:sp>
      <p:cxnSp>
        <p:nvCxnSpPr>
          <p:cNvPr id="973" name="Google Shape;973;p76"/>
          <p:cNvCxnSpPr/>
          <p:nvPr/>
        </p:nvCxnSpPr>
        <p:spPr>
          <a:xfrm>
            <a:off x="6988610" y="4168835"/>
            <a:ext cx="0" cy="752676"/>
          </a:xfrm>
          <a:prstGeom prst="straightConnector1">
            <a:avLst/>
          </a:prstGeom>
          <a:noFill/>
          <a:ln cap="flat" cmpd="sng" w="25400">
            <a:solidFill>
              <a:schemeClr val="dk1"/>
            </a:solidFill>
            <a:prstDash val="solid"/>
            <a:round/>
            <a:headEnd len="lg" w="lg" type="triangle"/>
            <a:tailEnd len="sm" w="sm" type="none"/>
          </a:ln>
        </p:spPr>
      </p:cxnSp>
      <p:cxnSp>
        <p:nvCxnSpPr>
          <p:cNvPr id="974" name="Google Shape;974;p76"/>
          <p:cNvCxnSpPr/>
          <p:nvPr/>
        </p:nvCxnSpPr>
        <p:spPr>
          <a:xfrm>
            <a:off x="5621867" y="4168835"/>
            <a:ext cx="0" cy="752676"/>
          </a:xfrm>
          <a:prstGeom prst="straightConnector1">
            <a:avLst/>
          </a:prstGeom>
          <a:noFill/>
          <a:ln cap="flat" cmpd="sng" w="25400">
            <a:solidFill>
              <a:schemeClr val="dk1"/>
            </a:solidFill>
            <a:prstDash val="solid"/>
            <a:round/>
            <a:headEnd len="sm" w="sm" type="none"/>
            <a:tailEnd len="lg" w="lg" type="triangle"/>
          </a:ln>
        </p:spPr>
      </p:cxnSp>
      <p:sp>
        <p:nvSpPr>
          <p:cNvPr id="975" name="Google Shape;975;p76"/>
          <p:cNvSpPr txBox="1"/>
          <p:nvPr/>
        </p:nvSpPr>
        <p:spPr>
          <a:xfrm>
            <a:off x="4814713" y="4268978"/>
            <a:ext cx="90435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oenable</a:t>
            </a:r>
            <a:endParaRPr b="0" i="0" sz="1400" u="none" cap="none" strike="noStrike">
              <a:solidFill>
                <a:srgbClr val="000000"/>
              </a:solidFill>
              <a:latin typeface="Arial"/>
              <a:ea typeface="Arial"/>
              <a:cs typeface="Arial"/>
              <a:sym typeface="Arial"/>
            </a:endParaRPr>
          </a:p>
        </p:txBody>
      </p:sp>
      <p:cxnSp>
        <p:nvCxnSpPr>
          <p:cNvPr id="976" name="Google Shape;976;p76"/>
          <p:cNvCxnSpPr/>
          <p:nvPr/>
        </p:nvCxnSpPr>
        <p:spPr>
          <a:xfrm>
            <a:off x="6368966" y="4168835"/>
            <a:ext cx="0" cy="752676"/>
          </a:xfrm>
          <a:prstGeom prst="straightConnector1">
            <a:avLst/>
          </a:prstGeom>
          <a:noFill/>
          <a:ln cap="flat" cmpd="sng" w="25400">
            <a:solidFill>
              <a:schemeClr val="dk1"/>
            </a:solidFill>
            <a:prstDash val="solid"/>
            <a:round/>
            <a:headEnd len="sm" w="sm" type="none"/>
            <a:tailEnd len="lg" w="lg" type="triangle"/>
          </a:ln>
        </p:spPr>
      </p:cxnSp>
      <p:sp>
        <p:nvSpPr>
          <p:cNvPr id="977" name="Google Shape;977;p76"/>
          <p:cNvSpPr txBox="1"/>
          <p:nvPr/>
        </p:nvSpPr>
        <p:spPr>
          <a:xfrm>
            <a:off x="5731932" y="4268978"/>
            <a:ext cx="64990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odata</a:t>
            </a:r>
            <a:endParaRPr b="0" i="0" sz="1400" u="none" cap="none" strike="noStrike">
              <a:solidFill>
                <a:srgbClr val="000000"/>
              </a:solidFill>
              <a:latin typeface="Arial"/>
              <a:ea typeface="Arial"/>
              <a:cs typeface="Arial"/>
              <a:sym typeface="Arial"/>
            </a:endParaRPr>
          </a:p>
        </p:txBody>
      </p:sp>
      <p:sp>
        <p:nvSpPr>
          <p:cNvPr id="978" name="Google Shape;978;p76"/>
          <p:cNvSpPr txBox="1"/>
          <p:nvPr/>
        </p:nvSpPr>
        <p:spPr>
          <a:xfrm>
            <a:off x="6429022" y="4273167"/>
            <a:ext cx="64990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idata</a:t>
            </a:r>
            <a:endParaRPr b="0" i="0" sz="1400" u="none" cap="none" strike="noStrike">
              <a:solidFill>
                <a:srgbClr val="000000"/>
              </a:solidFill>
              <a:latin typeface="Arial"/>
              <a:ea typeface="Arial"/>
              <a:cs typeface="Arial"/>
              <a:sym typeface="Arial"/>
            </a:endParaRPr>
          </a:p>
        </p:txBody>
      </p:sp>
      <p:sp>
        <p:nvSpPr>
          <p:cNvPr id="979" name="Google Shape;979;p76"/>
          <p:cNvSpPr/>
          <p:nvPr/>
        </p:nvSpPr>
        <p:spPr>
          <a:xfrm>
            <a:off x="3251204" y="1357900"/>
            <a:ext cx="1261506" cy="493994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0" name="Google Shape;980;p76"/>
          <p:cNvSpPr txBox="1"/>
          <p:nvPr/>
        </p:nvSpPr>
        <p:spPr>
          <a:xfrm>
            <a:off x="3464534" y="1504029"/>
            <a:ext cx="793807"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RISC-V</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Test</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Socket</a:t>
            </a:r>
            <a:endParaRPr/>
          </a:p>
        </p:txBody>
      </p:sp>
      <p:cxnSp>
        <p:nvCxnSpPr>
          <p:cNvPr id="981" name="Google Shape;981;p76"/>
          <p:cNvCxnSpPr/>
          <p:nvPr/>
        </p:nvCxnSpPr>
        <p:spPr>
          <a:xfrm flipH="1">
            <a:off x="7394222" y="2765078"/>
            <a:ext cx="2106770" cy="922118"/>
          </a:xfrm>
          <a:prstGeom prst="straightConnector1">
            <a:avLst/>
          </a:prstGeom>
          <a:noFill/>
          <a:ln cap="flat" cmpd="sng" w="25400">
            <a:solidFill>
              <a:schemeClr val="dk1"/>
            </a:solidFill>
            <a:prstDash val="dot"/>
            <a:round/>
            <a:headEnd len="sm" w="sm" type="none"/>
            <a:tailEnd len="sm" w="sm" type="none"/>
          </a:ln>
        </p:spPr>
      </p:cxnSp>
      <p:sp>
        <p:nvSpPr>
          <p:cNvPr id="982" name="Google Shape;982;p76"/>
          <p:cNvSpPr txBox="1"/>
          <p:nvPr/>
        </p:nvSpPr>
        <p:spPr>
          <a:xfrm>
            <a:off x="9450888" y="2625375"/>
            <a:ext cx="190308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ourier New"/>
                <a:ea typeface="Courier New"/>
                <a:cs typeface="Courier New"/>
                <a:sym typeface="Courier New"/>
              </a:rPr>
              <a:t>block-pio-sifive</a:t>
            </a:r>
            <a:endParaRPr b="0" i="0" sz="1400" u="none" cap="none" strike="noStrike">
              <a:solidFill>
                <a:srgbClr val="000000"/>
              </a:solidFill>
              <a:latin typeface="Courier New"/>
              <a:ea typeface="Courier New"/>
              <a:cs typeface="Courier New"/>
              <a:sym typeface="Courier New"/>
            </a:endParaRPr>
          </a:p>
        </p:txBody>
      </p:sp>
      <p:grpSp>
        <p:nvGrpSpPr>
          <p:cNvPr id="983" name="Google Shape;983;p76"/>
          <p:cNvGrpSpPr/>
          <p:nvPr/>
        </p:nvGrpSpPr>
        <p:grpSpPr>
          <a:xfrm>
            <a:off x="4797778" y="2793448"/>
            <a:ext cx="4699024" cy="3125165"/>
            <a:chOff x="4797778" y="2793448"/>
            <a:chExt cx="4699024" cy="3125165"/>
          </a:xfrm>
        </p:grpSpPr>
        <p:sp>
          <p:nvSpPr>
            <p:cNvPr id="984" name="Google Shape;984;p76"/>
            <p:cNvSpPr/>
            <p:nvPr/>
          </p:nvSpPr>
          <p:spPr>
            <a:xfrm>
              <a:off x="4797778" y="4921511"/>
              <a:ext cx="2596444" cy="997102"/>
            </a:xfrm>
            <a:prstGeom prst="rect">
              <a:avLst/>
            </a:prstGeom>
            <a:solidFill>
              <a:srgbClr val="EDEDED"/>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Loopback VIP Block</a:t>
              </a:r>
              <a:endParaRPr/>
            </a:p>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idata = oenable ^ odata</a:t>
              </a:r>
              <a:endParaRPr b="0" i="0" sz="1400" u="none" cap="none" strike="noStrike">
                <a:solidFill>
                  <a:schemeClr val="dk1"/>
                </a:solidFill>
                <a:latin typeface="Arial"/>
                <a:ea typeface="Arial"/>
                <a:cs typeface="Arial"/>
                <a:sym typeface="Arial"/>
              </a:endParaRPr>
            </a:p>
          </p:txBody>
        </p:sp>
        <p:cxnSp>
          <p:nvCxnSpPr>
            <p:cNvPr id="985" name="Google Shape;985;p76"/>
            <p:cNvCxnSpPr/>
            <p:nvPr/>
          </p:nvCxnSpPr>
          <p:spPr>
            <a:xfrm flipH="1">
              <a:off x="7394222" y="2793448"/>
              <a:ext cx="2102580" cy="2392327"/>
            </a:xfrm>
            <a:prstGeom prst="straightConnector1">
              <a:avLst/>
            </a:prstGeom>
            <a:noFill/>
            <a:ln cap="flat" cmpd="sng" w="25400">
              <a:solidFill>
                <a:schemeClr val="dk1"/>
              </a:solidFill>
              <a:prstDash val="dot"/>
              <a:round/>
              <a:headEnd len="sm" w="sm" type="none"/>
              <a:tailEnd len="sm" w="sm" type="none"/>
            </a:ln>
          </p:spPr>
        </p:cxnSp>
      </p:grpSp>
      <p:grpSp>
        <p:nvGrpSpPr>
          <p:cNvPr id="986" name="Google Shape;986;p76"/>
          <p:cNvGrpSpPr/>
          <p:nvPr/>
        </p:nvGrpSpPr>
        <p:grpSpPr>
          <a:xfrm>
            <a:off x="4797778" y="1531241"/>
            <a:ext cx="6019190" cy="967202"/>
            <a:chOff x="4797778" y="1531241"/>
            <a:chExt cx="6019190" cy="967202"/>
          </a:xfrm>
        </p:grpSpPr>
        <p:sp>
          <p:nvSpPr>
            <p:cNvPr id="987" name="Google Shape;987;p76"/>
            <p:cNvSpPr/>
            <p:nvPr/>
          </p:nvSpPr>
          <p:spPr>
            <a:xfrm>
              <a:off x="4797778" y="1580727"/>
              <a:ext cx="2596444" cy="917716"/>
            </a:xfrm>
            <a:prstGeom prst="rect">
              <a:avLst/>
            </a:prstGeom>
            <a:solidFill>
              <a:srgbClr val="EDEDED"/>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Rocket Processor</a:t>
              </a:r>
              <a:endParaRPr/>
            </a:p>
          </p:txBody>
        </p:sp>
        <p:sp>
          <p:nvSpPr>
            <p:cNvPr id="988" name="Google Shape;988;p76"/>
            <p:cNvSpPr txBox="1"/>
            <p:nvPr/>
          </p:nvSpPr>
          <p:spPr>
            <a:xfrm>
              <a:off x="9450888" y="1531241"/>
              <a:ext cx="136608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ourier New"/>
                  <a:ea typeface="Courier New"/>
                  <a:cs typeface="Courier New"/>
                  <a:sym typeface="Courier New"/>
                </a:rPr>
                <a:t>rocket-chip</a:t>
              </a:r>
              <a:endParaRPr/>
            </a:p>
          </p:txBody>
        </p:sp>
        <p:cxnSp>
          <p:nvCxnSpPr>
            <p:cNvPr id="989" name="Google Shape;989;p76"/>
            <p:cNvCxnSpPr/>
            <p:nvPr/>
          </p:nvCxnSpPr>
          <p:spPr>
            <a:xfrm flipH="1">
              <a:off x="7394222" y="1707651"/>
              <a:ext cx="2116629" cy="324589"/>
            </a:xfrm>
            <a:prstGeom prst="straightConnector1">
              <a:avLst/>
            </a:prstGeom>
            <a:noFill/>
            <a:ln cap="flat" cmpd="sng" w="25400">
              <a:solidFill>
                <a:schemeClr val="dk1"/>
              </a:solidFill>
              <a:prstDash val="dot"/>
              <a:round/>
              <a:headEnd len="sm" w="sm" type="none"/>
              <a:tailEnd len="sm" w="sm" type="none"/>
            </a:ln>
          </p:spPr>
        </p:cxnSp>
      </p:grpSp>
      <p:cxnSp>
        <p:nvCxnSpPr>
          <p:cNvPr id="990" name="Google Shape;990;p76"/>
          <p:cNvCxnSpPr/>
          <p:nvPr/>
        </p:nvCxnSpPr>
        <p:spPr>
          <a:xfrm rot="10800000">
            <a:off x="2755726" y="1504029"/>
            <a:ext cx="495477" cy="181100"/>
          </a:xfrm>
          <a:prstGeom prst="straightConnector1">
            <a:avLst/>
          </a:prstGeom>
          <a:noFill/>
          <a:ln cap="flat" cmpd="sng" w="25400">
            <a:solidFill>
              <a:schemeClr val="dk1"/>
            </a:solidFill>
            <a:prstDash val="dot"/>
            <a:round/>
            <a:headEnd len="sm" w="sm" type="none"/>
            <a:tailEnd len="sm" w="sm" type="none"/>
          </a:ln>
        </p:spPr>
      </p:cxnSp>
      <p:sp>
        <p:nvSpPr>
          <p:cNvPr id="991" name="Google Shape;991;p76"/>
          <p:cNvSpPr txBox="1"/>
          <p:nvPr/>
        </p:nvSpPr>
        <p:spPr>
          <a:xfrm>
            <a:off x="770073" y="1169737"/>
            <a:ext cx="244009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ourier New"/>
                <a:ea typeface="Courier New"/>
                <a:cs typeface="Courier New"/>
                <a:sym typeface="Courier New"/>
              </a:rPr>
              <a:t>soc-testsocket-sifive</a:t>
            </a:r>
            <a:endParaRPr b="0" i="0" sz="1400" u="none" cap="none" strike="noStrike">
              <a:solidFill>
                <a:srgbClr val="000000"/>
              </a:solidFill>
              <a:latin typeface="Courier New"/>
              <a:ea typeface="Courier New"/>
              <a:cs typeface="Courier New"/>
              <a:sym typeface="Courier New"/>
            </a:endParaRPr>
          </a:p>
        </p:txBody>
      </p:sp>
      <p:sp>
        <p:nvSpPr>
          <p:cNvPr id="992" name="Google Shape;992;p76"/>
          <p:cNvSpPr/>
          <p:nvPr/>
        </p:nvSpPr>
        <p:spPr>
          <a:xfrm>
            <a:off x="5374975" y="3479875"/>
            <a:ext cx="1363800" cy="4602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rPr>
              <a:t>PIO IP Block</a:t>
            </a:r>
            <a:endParaRPr/>
          </a:p>
        </p:txBody>
      </p:sp>
      <p:sp>
        <p:nvSpPr>
          <p:cNvPr id="993" name="Google Shape;993;p76"/>
          <p:cNvSpPr txBox="1"/>
          <p:nvPr/>
        </p:nvSpPr>
        <p:spPr>
          <a:xfrm>
            <a:off x="770075" y="6372225"/>
            <a:ext cx="7394100" cy="752700"/>
          </a:xfrm>
          <a:prstGeom prst="rect">
            <a:avLst/>
          </a:prstGeom>
          <a:noFill/>
          <a:ln>
            <a:noFill/>
          </a:ln>
        </p:spPr>
        <p:txBody>
          <a:bodyPr anchorCtr="0" anchor="t" bIns="91425" lIns="91425" spcFirstLastPara="1" rIns="91425" wrap="square" tIns="91425">
            <a:noAutofit/>
          </a:bodyPr>
          <a:lstStyle/>
          <a:p>
            <a:pPr indent="0" lvl="0" marL="0" rtl="0" algn="l">
              <a:spcBef>
                <a:spcPts val="320"/>
              </a:spcBef>
              <a:spcAft>
                <a:spcPts val="0"/>
              </a:spcAft>
              <a:buNone/>
            </a:pPr>
            <a:r>
              <a:rPr lang="en-US" sz="1800" u="sng">
                <a:solidFill>
                  <a:schemeClr val="hlink"/>
                </a:solidFill>
                <a:hlinkClick r:id="rId3"/>
              </a:rPr>
              <a:t>https://github.com/sifive/block-pio-sifive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77"/>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2400"/>
              <a:buFont typeface="Montserrat SemiBold"/>
              <a:buNone/>
            </a:pPr>
            <a:r>
              <a:rPr lang="en-US">
                <a:latin typeface="Courier New"/>
                <a:ea typeface="Courier New"/>
                <a:cs typeface="Courier New"/>
                <a:sym typeface="Courier New"/>
              </a:rPr>
              <a:t>block-pio-sifive</a:t>
            </a:r>
            <a:r>
              <a:rPr lang="en-US"/>
              <a:t> Package Dependency Graph</a:t>
            </a:r>
            <a:endParaRPr/>
          </a:p>
        </p:txBody>
      </p:sp>
      <p:pic>
        <p:nvPicPr>
          <p:cNvPr id="999" name="Google Shape;999;p77"/>
          <p:cNvPicPr preferRelativeResize="0"/>
          <p:nvPr/>
        </p:nvPicPr>
        <p:blipFill rotWithShape="1">
          <a:blip r:embed="rId3">
            <a:alphaModFix/>
          </a:blip>
          <a:srcRect b="0" l="0" r="0" t="0"/>
          <a:stretch/>
        </p:blipFill>
        <p:spPr>
          <a:xfrm>
            <a:off x="1936750" y="813623"/>
            <a:ext cx="8318501" cy="5854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Google Shape;1004;p78"/>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2400"/>
              <a:buFont typeface="Montserrat SemiBold"/>
              <a:buNone/>
            </a:pPr>
            <a:r>
              <a:rPr lang="en-US"/>
              <a:t>Case Study 2: Cache Coherent SoC Template</a:t>
            </a:r>
            <a:endParaRPr/>
          </a:p>
        </p:txBody>
      </p:sp>
      <p:sp>
        <p:nvSpPr>
          <p:cNvPr id="1005" name="Google Shape;1005;p78"/>
          <p:cNvSpPr/>
          <p:nvPr/>
        </p:nvSpPr>
        <p:spPr>
          <a:xfrm>
            <a:off x="4797778" y="3251119"/>
            <a:ext cx="2596500" cy="917700"/>
          </a:xfrm>
          <a:prstGeom prst="rect">
            <a:avLst/>
          </a:prstGeom>
          <a:solidFill>
            <a:srgbClr val="EDEDED"/>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chemeClr val="dk1"/>
                </a:solidFill>
              </a:rPr>
              <a:t>InclusiveCache</a:t>
            </a:r>
            <a:endParaRPr/>
          </a:p>
        </p:txBody>
      </p:sp>
      <p:cxnSp>
        <p:nvCxnSpPr>
          <p:cNvPr id="1006" name="Google Shape;1006;p78"/>
          <p:cNvCxnSpPr/>
          <p:nvPr/>
        </p:nvCxnSpPr>
        <p:spPr>
          <a:xfrm>
            <a:off x="5794021" y="2498443"/>
            <a:ext cx="0" cy="752700"/>
          </a:xfrm>
          <a:prstGeom prst="straightConnector1">
            <a:avLst/>
          </a:prstGeom>
          <a:noFill/>
          <a:ln cap="flat" cmpd="sng" w="25400">
            <a:solidFill>
              <a:schemeClr val="dk1"/>
            </a:solidFill>
            <a:prstDash val="solid"/>
            <a:round/>
            <a:headEnd len="lg" w="lg" type="triangle"/>
            <a:tailEnd len="sm" w="sm" type="none"/>
          </a:ln>
        </p:spPr>
      </p:cxnSp>
      <p:sp>
        <p:nvSpPr>
          <p:cNvPr id="1007" name="Google Shape;1007;p78"/>
          <p:cNvSpPr txBox="1"/>
          <p:nvPr/>
        </p:nvSpPr>
        <p:spPr>
          <a:xfrm>
            <a:off x="4848170" y="2843168"/>
            <a:ext cx="10386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TL-C</a:t>
            </a:r>
            <a:endParaRPr/>
          </a:p>
        </p:txBody>
      </p:sp>
      <p:cxnSp>
        <p:nvCxnSpPr>
          <p:cNvPr id="1008" name="Google Shape;1008;p78"/>
          <p:cNvCxnSpPr/>
          <p:nvPr/>
        </p:nvCxnSpPr>
        <p:spPr>
          <a:xfrm>
            <a:off x="5551310" y="2498443"/>
            <a:ext cx="0" cy="752700"/>
          </a:xfrm>
          <a:prstGeom prst="straightConnector1">
            <a:avLst/>
          </a:prstGeom>
          <a:noFill/>
          <a:ln cap="flat" cmpd="sng" w="25400">
            <a:solidFill>
              <a:schemeClr val="dk1"/>
            </a:solidFill>
            <a:prstDash val="solid"/>
            <a:round/>
            <a:headEnd len="sm" w="sm" type="none"/>
            <a:tailEnd len="lg" w="lg" type="triangle"/>
          </a:ln>
        </p:spPr>
      </p:cxnSp>
      <p:cxnSp>
        <p:nvCxnSpPr>
          <p:cNvPr id="1009" name="Google Shape;1009;p78"/>
          <p:cNvCxnSpPr/>
          <p:nvPr/>
        </p:nvCxnSpPr>
        <p:spPr>
          <a:xfrm>
            <a:off x="6226610" y="4168835"/>
            <a:ext cx="0" cy="752700"/>
          </a:xfrm>
          <a:prstGeom prst="straightConnector1">
            <a:avLst/>
          </a:prstGeom>
          <a:noFill/>
          <a:ln cap="flat" cmpd="sng" w="25400">
            <a:solidFill>
              <a:schemeClr val="dk1"/>
            </a:solidFill>
            <a:prstDash val="solid"/>
            <a:round/>
            <a:headEnd len="lg" w="lg" type="triangle"/>
            <a:tailEnd len="sm" w="sm" type="none"/>
          </a:ln>
        </p:spPr>
      </p:cxnSp>
      <p:cxnSp>
        <p:nvCxnSpPr>
          <p:cNvPr id="1010" name="Google Shape;1010;p78"/>
          <p:cNvCxnSpPr/>
          <p:nvPr/>
        </p:nvCxnSpPr>
        <p:spPr>
          <a:xfrm>
            <a:off x="6002867" y="4168835"/>
            <a:ext cx="0" cy="752700"/>
          </a:xfrm>
          <a:prstGeom prst="straightConnector1">
            <a:avLst/>
          </a:prstGeom>
          <a:noFill/>
          <a:ln cap="flat" cmpd="sng" w="25400">
            <a:solidFill>
              <a:schemeClr val="dk1"/>
            </a:solidFill>
            <a:prstDash val="solid"/>
            <a:round/>
            <a:headEnd len="sm" w="sm" type="none"/>
            <a:tailEnd len="lg" w="lg" type="triangle"/>
          </a:ln>
        </p:spPr>
      </p:cxnSp>
      <p:sp>
        <p:nvSpPr>
          <p:cNvPr id="1011" name="Google Shape;1011;p78"/>
          <p:cNvSpPr txBox="1"/>
          <p:nvPr/>
        </p:nvSpPr>
        <p:spPr>
          <a:xfrm>
            <a:off x="5271913" y="4421378"/>
            <a:ext cx="904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TL-UH</a:t>
            </a:r>
            <a:endParaRPr b="0" i="0" sz="1400" u="none" cap="none" strike="noStrike">
              <a:solidFill>
                <a:srgbClr val="000000"/>
              </a:solidFill>
              <a:latin typeface="Arial"/>
              <a:ea typeface="Arial"/>
              <a:cs typeface="Arial"/>
              <a:sym typeface="Arial"/>
            </a:endParaRPr>
          </a:p>
        </p:txBody>
      </p:sp>
      <p:cxnSp>
        <p:nvCxnSpPr>
          <p:cNvPr id="1012" name="Google Shape;1012;p78"/>
          <p:cNvCxnSpPr/>
          <p:nvPr/>
        </p:nvCxnSpPr>
        <p:spPr>
          <a:xfrm flipH="1">
            <a:off x="7394092" y="2765078"/>
            <a:ext cx="2106900" cy="922200"/>
          </a:xfrm>
          <a:prstGeom prst="straightConnector1">
            <a:avLst/>
          </a:prstGeom>
          <a:noFill/>
          <a:ln cap="flat" cmpd="sng" w="25400">
            <a:solidFill>
              <a:schemeClr val="dk1"/>
            </a:solidFill>
            <a:prstDash val="dot"/>
            <a:round/>
            <a:headEnd len="sm" w="sm" type="none"/>
            <a:tailEnd len="sm" w="sm" type="none"/>
          </a:ln>
        </p:spPr>
      </p:cxnSp>
      <p:sp>
        <p:nvSpPr>
          <p:cNvPr id="1013" name="Google Shape;1013;p78"/>
          <p:cNvSpPr txBox="1"/>
          <p:nvPr/>
        </p:nvSpPr>
        <p:spPr>
          <a:xfrm>
            <a:off x="7909985" y="2472975"/>
            <a:ext cx="3520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ourier New"/>
                <a:ea typeface="Courier New"/>
                <a:cs typeface="Courier New"/>
                <a:sym typeface="Courier New"/>
              </a:rPr>
              <a:t>block-</a:t>
            </a:r>
            <a:r>
              <a:rPr lang="en-US">
                <a:latin typeface="Courier New"/>
                <a:ea typeface="Courier New"/>
                <a:cs typeface="Courier New"/>
                <a:sym typeface="Courier New"/>
              </a:rPr>
              <a:t>inclusivecache</a:t>
            </a:r>
            <a:r>
              <a:rPr b="0" i="0" lang="en-US" sz="1400" u="none" cap="none" strike="noStrike">
                <a:solidFill>
                  <a:srgbClr val="000000"/>
                </a:solidFill>
                <a:latin typeface="Courier New"/>
                <a:ea typeface="Courier New"/>
                <a:cs typeface="Courier New"/>
                <a:sym typeface="Courier New"/>
              </a:rPr>
              <a:t>-sifive</a:t>
            </a:r>
            <a:endParaRPr b="0" i="0" sz="1400" u="none" cap="none" strike="noStrike">
              <a:solidFill>
                <a:srgbClr val="000000"/>
              </a:solidFill>
              <a:latin typeface="Courier New"/>
              <a:ea typeface="Courier New"/>
              <a:cs typeface="Courier New"/>
              <a:sym typeface="Courier New"/>
            </a:endParaRPr>
          </a:p>
        </p:txBody>
      </p:sp>
      <p:cxnSp>
        <p:nvCxnSpPr>
          <p:cNvPr id="1014" name="Google Shape;1014;p78"/>
          <p:cNvCxnSpPr/>
          <p:nvPr/>
        </p:nvCxnSpPr>
        <p:spPr>
          <a:xfrm>
            <a:off x="6327421" y="2498443"/>
            <a:ext cx="0" cy="752700"/>
          </a:xfrm>
          <a:prstGeom prst="straightConnector1">
            <a:avLst/>
          </a:prstGeom>
          <a:noFill/>
          <a:ln cap="flat" cmpd="sng" w="25400">
            <a:solidFill>
              <a:schemeClr val="dk1"/>
            </a:solidFill>
            <a:prstDash val="solid"/>
            <a:round/>
            <a:headEnd len="lg" w="lg" type="triangle"/>
            <a:tailEnd len="sm" w="sm" type="none"/>
          </a:ln>
        </p:spPr>
      </p:cxnSp>
      <p:cxnSp>
        <p:nvCxnSpPr>
          <p:cNvPr id="1015" name="Google Shape;1015;p78"/>
          <p:cNvCxnSpPr/>
          <p:nvPr/>
        </p:nvCxnSpPr>
        <p:spPr>
          <a:xfrm>
            <a:off x="6084710" y="2498443"/>
            <a:ext cx="0" cy="752700"/>
          </a:xfrm>
          <a:prstGeom prst="straightConnector1">
            <a:avLst/>
          </a:prstGeom>
          <a:noFill/>
          <a:ln cap="flat" cmpd="sng" w="25400">
            <a:solidFill>
              <a:schemeClr val="dk1"/>
            </a:solidFill>
            <a:prstDash val="solid"/>
            <a:round/>
            <a:headEnd len="sm" w="sm" type="none"/>
            <a:tailEnd len="lg" w="lg" type="triangle"/>
          </a:ln>
        </p:spPr>
      </p:cxnSp>
      <p:cxnSp>
        <p:nvCxnSpPr>
          <p:cNvPr id="1016" name="Google Shape;1016;p78"/>
          <p:cNvCxnSpPr/>
          <p:nvPr/>
        </p:nvCxnSpPr>
        <p:spPr>
          <a:xfrm>
            <a:off x="6541910" y="2498443"/>
            <a:ext cx="0" cy="752700"/>
          </a:xfrm>
          <a:prstGeom prst="straightConnector1">
            <a:avLst/>
          </a:prstGeom>
          <a:noFill/>
          <a:ln cap="flat" cmpd="sng" w="25400">
            <a:solidFill>
              <a:schemeClr val="dk1"/>
            </a:solidFill>
            <a:prstDash val="solid"/>
            <a:round/>
            <a:headEnd len="sm" w="sm" type="none"/>
            <a:tailEnd len="lg" w="lg" type="triangle"/>
          </a:ln>
        </p:spPr>
      </p:cxnSp>
      <p:sp>
        <p:nvSpPr>
          <p:cNvPr id="1017" name="Google Shape;1017;p78"/>
          <p:cNvSpPr txBox="1"/>
          <p:nvPr/>
        </p:nvSpPr>
        <p:spPr>
          <a:xfrm>
            <a:off x="854425" y="5274450"/>
            <a:ext cx="10179000" cy="3000000"/>
          </a:xfrm>
          <a:prstGeom prst="rect">
            <a:avLst/>
          </a:prstGeom>
          <a:noFill/>
          <a:ln>
            <a:noFill/>
          </a:ln>
        </p:spPr>
        <p:txBody>
          <a:bodyPr anchorCtr="0" anchor="t" bIns="91425" lIns="91425" spcFirstLastPara="1" rIns="91425" wrap="square" tIns="91425">
            <a:noAutofit/>
          </a:bodyPr>
          <a:lstStyle/>
          <a:p>
            <a:pPr indent="-342900" lvl="0" marL="457200" rtl="0" algn="l">
              <a:spcBef>
                <a:spcPts val="320"/>
              </a:spcBef>
              <a:spcAft>
                <a:spcPts val="0"/>
              </a:spcAft>
              <a:buClr>
                <a:srgbClr val="3C3C3C"/>
              </a:buClr>
              <a:buSzPts val="1800"/>
              <a:buChar char="-"/>
            </a:pPr>
            <a:r>
              <a:rPr lang="en-US" sz="1800">
                <a:solidFill>
                  <a:srgbClr val="3C3C3C"/>
                </a:solidFill>
                <a:latin typeface="Calibri"/>
                <a:ea typeface="Calibri"/>
                <a:cs typeface="Calibri"/>
                <a:sym typeface="Calibri"/>
              </a:rPr>
              <a:t>Coherent, last-level inclusive cache</a:t>
            </a:r>
            <a:endParaRPr sz="1800">
              <a:solidFill>
                <a:srgbClr val="3C3C3C"/>
              </a:solidFill>
              <a:latin typeface="Calibri"/>
              <a:ea typeface="Calibri"/>
              <a:cs typeface="Calibri"/>
              <a:sym typeface="Calibri"/>
            </a:endParaRPr>
          </a:p>
          <a:p>
            <a:pPr indent="-342900" lvl="0" marL="457200" rtl="0" algn="l">
              <a:spcBef>
                <a:spcPts val="0"/>
              </a:spcBef>
              <a:spcAft>
                <a:spcPts val="0"/>
              </a:spcAft>
              <a:buClr>
                <a:srgbClr val="3C3C3C"/>
              </a:buClr>
              <a:buSzPts val="1800"/>
              <a:buFont typeface="Calibri"/>
              <a:buChar char="-"/>
            </a:pPr>
            <a:r>
              <a:rPr lang="en-US" sz="1800">
                <a:solidFill>
                  <a:srgbClr val="3C3C3C"/>
                </a:solidFill>
                <a:latin typeface="Calibri"/>
                <a:ea typeface="Calibri"/>
                <a:cs typeface="Calibri"/>
                <a:sym typeface="Calibri"/>
              </a:rPr>
              <a:t>Full directory bits stored with metadata tag</a:t>
            </a:r>
            <a:endParaRPr sz="1800">
              <a:solidFill>
                <a:srgbClr val="3C3C3C"/>
              </a:solidFill>
              <a:latin typeface="Calibri"/>
              <a:ea typeface="Calibri"/>
              <a:cs typeface="Calibri"/>
              <a:sym typeface="Calibri"/>
            </a:endParaRPr>
          </a:p>
          <a:p>
            <a:pPr indent="-342900" lvl="0" marL="457200" rtl="0" algn="l">
              <a:spcBef>
                <a:spcPts val="0"/>
              </a:spcBef>
              <a:spcAft>
                <a:spcPts val="0"/>
              </a:spcAft>
              <a:buClr>
                <a:srgbClr val="3C3C3C"/>
              </a:buClr>
              <a:buSzPts val="1800"/>
              <a:buFont typeface="Calibri"/>
              <a:buChar char="-"/>
            </a:pPr>
            <a:r>
              <a:rPr lang="en-US" sz="1800">
                <a:solidFill>
                  <a:srgbClr val="3C3C3C"/>
                </a:solidFill>
                <a:latin typeface="Calibri"/>
                <a:ea typeface="Calibri"/>
                <a:cs typeface="Calibri"/>
                <a:sym typeface="Calibri"/>
              </a:rPr>
              <a:t>TileLink adapter; drop-in replacement for </a:t>
            </a:r>
            <a:r>
              <a:rPr lang="en-US" sz="1800">
                <a:solidFill>
                  <a:srgbClr val="3C3C3C"/>
                </a:solidFill>
                <a:latin typeface="Courier New"/>
                <a:ea typeface="Courier New"/>
                <a:cs typeface="Courier New"/>
                <a:sym typeface="Courier New"/>
              </a:rPr>
              <a:t>tilelink.BroadcastHub</a:t>
            </a:r>
            <a:endParaRPr sz="1800">
              <a:solidFill>
                <a:srgbClr val="3C3C3C"/>
              </a:solidFill>
              <a:latin typeface="Courier New"/>
              <a:ea typeface="Courier New"/>
              <a:cs typeface="Courier New"/>
              <a:sym typeface="Courier New"/>
            </a:endParaRPr>
          </a:p>
          <a:p>
            <a:pPr indent="-342900" lvl="0" marL="457200" rtl="0" algn="l">
              <a:spcBef>
                <a:spcPts val="0"/>
              </a:spcBef>
              <a:spcAft>
                <a:spcPts val="0"/>
              </a:spcAft>
              <a:buClr>
                <a:srgbClr val="3C3C3C"/>
              </a:buClr>
              <a:buSzPts val="1800"/>
              <a:buFont typeface="Calibri"/>
              <a:buChar char="-"/>
            </a:pPr>
            <a:r>
              <a:rPr lang="en-US" sz="1800">
                <a:solidFill>
                  <a:srgbClr val="3C3C3C"/>
                </a:solidFill>
                <a:latin typeface="Calibri"/>
                <a:ea typeface="Calibri"/>
                <a:cs typeface="Calibri"/>
                <a:sym typeface="Calibri"/>
              </a:rPr>
              <a:t>SW-controlled flush interface</a:t>
            </a:r>
            <a:endParaRPr sz="1800">
              <a:solidFill>
                <a:srgbClr val="3C3C3C"/>
              </a:solidFill>
              <a:latin typeface="Calibri"/>
              <a:ea typeface="Calibri"/>
              <a:cs typeface="Calibri"/>
              <a:sym typeface="Calibri"/>
            </a:endParaRPr>
          </a:p>
          <a:p>
            <a:pPr indent="-342900" lvl="0" marL="457200" rtl="0" algn="l">
              <a:spcBef>
                <a:spcPts val="0"/>
              </a:spcBef>
              <a:spcAft>
                <a:spcPts val="0"/>
              </a:spcAft>
              <a:buClr>
                <a:srgbClr val="3C3C3C"/>
              </a:buClr>
              <a:buSzPts val="1800"/>
              <a:buFont typeface="Calibri"/>
              <a:buChar char="-"/>
            </a:pPr>
            <a:r>
              <a:rPr lang="en-US" sz="1800">
                <a:solidFill>
                  <a:srgbClr val="3C3C3C"/>
                </a:solidFill>
                <a:latin typeface="Calibri"/>
                <a:ea typeface="Calibri"/>
                <a:cs typeface="Calibri"/>
                <a:sym typeface="Calibri"/>
              </a:rPr>
              <a:t>Easily Config-ure size, ways, banking and sub-banking factors, external bandwidth, buffering</a:t>
            </a:r>
            <a:endParaRPr sz="1800">
              <a:solidFill>
                <a:srgbClr val="3C3C3C"/>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79"/>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2400"/>
              <a:buFont typeface="Montserrat SemiBold"/>
              <a:buNone/>
            </a:pPr>
            <a:r>
              <a:rPr lang="en-US"/>
              <a:t>Case Study 2: Cache Coherent System Template Integration</a:t>
            </a:r>
            <a:endParaRPr/>
          </a:p>
        </p:txBody>
      </p:sp>
      <p:sp>
        <p:nvSpPr>
          <p:cNvPr id="1023" name="Google Shape;1023;p79"/>
          <p:cNvSpPr/>
          <p:nvPr/>
        </p:nvSpPr>
        <p:spPr>
          <a:xfrm>
            <a:off x="3251200" y="854066"/>
            <a:ext cx="5136300" cy="18564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24" name="Google Shape;1024;p79"/>
          <p:cNvSpPr/>
          <p:nvPr/>
        </p:nvSpPr>
        <p:spPr>
          <a:xfrm>
            <a:off x="3251203" y="4663899"/>
            <a:ext cx="5136300" cy="1638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25" name="Google Shape;1025;p79"/>
          <p:cNvSpPr/>
          <p:nvPr/>
        </p:nvSpPr>
        <p:spPr>
          <a:xfrm>
            <a:off x="3251204" y="1357900"/>
            <a:ext cx="1261500" cy="49398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26" name="Google Shape;1026;p79"/>
          <p:cNvSpPr txBox="1"/>
          <p:nvPr/>
        </p:nvSpPr>
        <p:spPr>
          <a:xfrm>
            <a:off x="3388325" y="1046825"/>
            <a:ext cx="1048200" cy="107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solidFill>
                  <a:schemeClr val="lt1"/>
                </a:solidFill>
              </a:rPr>
              <a:t>Freedom SoC </a:t>
            </a:r>
            <a:endParaRPr>
              <a:solidFill>
                <a:schemeClr val="lt1"/>
              </a:solidFill>
            </a:endParaRPr>
          </a:p>
          <a:p>
            <a:pPr indent="0" lvl="0" marL="0" marR="0" rtl="0" algn="l">
              <a:lnSpc>
                <a:spcPct val="100000"/>
              </a:lnSpc>
              <a:spcBef>
                <a:spcPts val="0"/>
              </a:spcBef>
              <a:spcAft>
                <a:spcPts val="0"/>
              </a:spcAft>
              <a:buNone/>
            </a:pPr>
            <a:r>
              <a:rPr lang="en-US">
                <a:solidFill>
                  <a:schemeClr val="lt1"/>
                </a:solidFill>
              </a:rPr>
              <a:t>FPGA Template</a:t>
            </a:r>
            <a:endParaRPr/>
          </a:p>
        </p:txBody>
      </p:sp>
      <p:sp>
        <p:nvSpPr>
          <p:cNvPr id="1027" name="Google Shape;1027;p79"/>
          <p:cNvSpPr/>
          <p:nvPr/>
        </p:nvSpPr>
        <p:spPr>
          <a:xfrm>
            <a:off x="4797775" y="4921506"/>
            <a:ext cx="2596500" cy="491100"/>
          </a:xfrm>
          <a:prstGeom prst="rect">
            <a:avLst/>
          </a:prstGeom>
          <a:solidFill>
            <a:srgbClr val="EDEDED"/>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chemeClr val="dk1"/>
                </a:solidFill>
              </a:rPr>
              <a:t>TL MemoryBus</a:t>
            </a:r>
            <a:endParaRPr b="0" i="0" sz="1400" u="none" cap="none" strike="noStrike">
              <a:solidFill>
                <a:schemeClr val="dk1"/>
              </a:solidFill>
              <a:latin typeface="Arial"/>
              <a:ea typeface="Arial"/>
              <a:cs typeface="Arial"/>
              <a:sym typeface="Arial"/>
            </a:endParaRPr>
          </a:p>
        </p:txBody>
      </p:sp>
      <p:sp>
        <p:nvSpPr>
          <p:cNvPr id="1028" name="Google Shape;1028;p79"/>
          <p:cNvSpPr/>
          <p:nvPr/>
        </p:nvSpPr>
        <p:spPr>
          <a:xfrm>
            <a:off x="4797775" y="2129126"/>
            <a:ext cx="2596500" cy="369300"/>
          </a:xfrm>
          <a:prstGeom prst="rect">
            <a:avLst/>
          </a:prstGeom>
          <a:solidFill>
            <a:srgbClr val="EDEDED"/>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chemeClr val="dk1"/>
                </a:solidFill>
              </a:rPr>
              <a:t>TL SystemBus</a:t>
            </a:r>
            <a:endParaRPr/>
          </a:p>
        </p:txBody>
      </p:sp>
      <p:sp>
        <p:nvSpPr>
          <p:cNvPr id="1029" name="Google Shape;1029;p79"/>
          <p:cNvSpPr txBox="1"/>
          <p:nvPr/>
        </p:nvSpPr>
        <p:spPr>
          <a:xfrm>
            <a:off x="9450888" y="1531241"/>
            <a:ext cx="1366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ourier New"/>
                <a:ea typeface="Courier New"/>
                <a:cs typeface="Courier New"/>
                <a:sym typeface="Courier New"/>
              </a:rPr>
              <a:t>rocket-chip</a:t>
            </a:r>
            <a:endParaRPr/>
          </a:p>
        </p:txBody>
      </p:sp>
      <p:cxnSp>
        <p:nvCxnSpPr>
          <p:cNvPr id="1030" name="Google Shape;1030;p79"/>
          <p:cNvCxnSpPr>
            <a:endCxn id="1028" idx="3"/>
          </p:cNvCxnSpPr>
          <p:nvPr/>
        </p:nvCxnSpPr>
        <p:spPr>
          <a:xfrm flipH="1">
            <a:off x="7394275" y="1707776"/>
            <a:ext cx="2116500" cy="606000"/>
          </a:xfrm>
          <a:prstGeom prst="straightConnector1">
            <a:avLst/>
          </a:prstGeom>
          <a:noFill/>
          <a:ln cap="flat" cmpd="sng" w="25400">
            <a:solidFill>
              <a:schemeClr val="dk1"/>
            </a:solidFill>
            <a:prstDash val="dot"/>
            <a:round/>
            <a:headEnd len="sm" w="sm" type="none"/>
            <a:tailEnd len="sm" w="sm" type="none"/>
          </a:ln>
        </p:spPr>
      </p:cxnSp>
      <p:cxnSp>
        <p:nvCxnSpPr>
          <p:cNvPr id="1031" name="Google Shape;1031;p79"/>
          <p:cNvCxnSpPr/>
          <p:nvPr/>
        </p:nvCxnSpPr>
        <p:spPr>
          <a:xfrm rot="10800000">
            <a:off x="2755603" y="1503929"/>
            <a:ext cx="495600" cy="181200"/>
          </a:xfrm>
          <a:prstGeom prst="straightConnector1">
            <a:avLst/>
          </a:prstGeom>
          <a:noFill/>
          <a:ln cap="flat" cmpd="sng" w="25400">
            <a:solidFill>
              <a:schemeClr val="dk1"/>
            </a:solidFill>
            <a:prstDash val="dot"/>
            <a:round/>
            <a:headEnd len="sm" w="sm" type="none"/>
            <a:tailEnd len="sm" w="sm" type="none"/>
          </a:ln>
        </p:spPr>
      </p:cxnSp>
      <p:sp>
        <p:nvSpPr>
          <p:cNvPr id="1032" name="Google Shape;1032;p79"/>
          <p:cNvSpPr txBox="1"/>
          <p:nvPr/>
        </p:nvSpPr>
        <p:spPr>
          <a:xfrm>
            <a:off x="770073" y="1169737"/>
            <a:ext cx="2440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ourier New"/>
                <a:ea typeface="Courier New"/>
                <a:cs typeface="Courier New"/>
                <a:sym typeface="Courier New"/>
              </a:rPr>
              <a:t>soc-</a:t>
            </a:r>
            <a:r>
              <a:rPr lang="en-US">
                <a:latin typeface="Courier New"/>
                <a:ea typeface="Courier New"/>
                <a:cs typeface="Courier New"/>
                <a:sym typeface="Courier New"/>
              </a:rPr>
              <a:t>freedom</a:t>
            </a:r>
            <a:r>
              <a:rPr b="0" i="0" lang="en-US" sz="1400" u="none" cap="none" strike="noStrike">
                <a:solidFill>
                  <a:srgbClr val="000000"/>
                </a:solidFill>
                <a:latin typeface="Courier New"/>
                <a:ea typeface="Courier New"/>
                <a:cs typeface="Courier New"/>
                <a:sym typeface="Courier New"/>
              </a:rPr>
              <a:t>-sifive</a:t>
            </a:r>
            <a:endParaRPr b="0" i="0" sz="1400" u="none" cap="none" strike="noStrike">
              <a:solidFill>
                <a:srgbClr val="000000"/>
              </a:solidFill>
              <a:latin typeface="Courier New"/>
              <a:ea typeface="Courier New"/>
              <a:cs typeface="Courier New"/>
              <a:sym typeface="Courier New"/>
            </a:endParaRPr>
          </a:p>
        </p:txBody>
      </p:sp>
      <p:sp>
        <p:nvSpPr>
          <p:cNvPr id="1033" name="Google Shape;1033;p79"/>
          <p:cNvSpPr/>
          <p:nvPr/>
        </p:nvSpPr>
        <p:spPr>
          <a:xfrm>
            <a:off x="4797778" y="3251119"/>
            <a:ext cx="2596500" cy="917700"/>
          </a:xfrm>
          <a:prstGeom prst="rect">
            <a:avLst/>
          </a:prstGeom>
          <a:solidFill>
            <a:srgbClr val="EDEDED"/>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chemeClr val="dk1"/>
                </a:solidFill>
              </a:rPr>
              <a:t>InclusiveCache</a:t>
            </a:r>
            <a:endParaRPr/>
          </a:p>
        </p:txBody>
      </p:sp>
      <p:cxnSp>
        <p:nvCxnSpPr>
          <p:cNvPr id="1034" name="Google Shape;1034;p79"/>
          <p:cNvCxnSpPr/>
          <p:nvPr/>
        </p:nvCxnSpPr>
        <p:spPr>
          <a:xfrm>
            <a:off x="6226610" y="4168835"/>
            <a:ext cx="0" cy="752700"/>
          </a:xfrm>
          <a:prstGeom prst="straightConnector1">
            <a:avLst/>
          </a:prstGeom>
          <a:noFill/>
          <a:ln cap="flat" cmpd="sng" w="25400">
            <a:solidFill>
              <a:schemeClr val="dk1"/>
            </a:solidFill>
            <a:prstDash val="solid"/>
            <a:round/>
            <a:headEnd len="lg" w="lg" type="triangle"/>
            <a:tailEnd len="sm" w="sm" type="none"/>
          </a:ln>
        </p:spPr>
      </p:cxnSp>
      <p:cxnSp>
        <p:nvCxnSpPr>
          <p:cNvPr id="1035" name="Google Shape;1035;p79"/>
          <p:cNvCxnSpPr/>
          <p:nvPr/>
        </p:nvCxnSpPr>
        <p:spPr>
          <a:xfrm>
            <a:off x="6002867" y="4168835"/>
            <a:ext cx="0" cy="752700"/>
          </a:xfrm>
          <a:prstGeom prst="straightConnector1">
            <a:avLst/>
          </a:prstGeom>
          <a:noFill/>
          <a:ln cap="flat" cmpd="sng" w="25400">
            <a:solidFill>
              <a:schemeClr val="dk1"/>
            </a:solidFill>
            <a:prstDash val="solid"/>
            <a:round/>
            <a:headEnd len="sm" w="sm" type="none"/>
            <a:tailEnd len="lg" w="lg" type="triangle"/>
          </a:ln>
        </p:spPr>
      </p:cxnSp>
      <p:sp>
        <p:nvSpPr>
          <p:cNvPr id="1036" name="Google Shape;1036;p79"/>
          <p:cNvSpPr txBox="1"/>
          <p:nvPr/>
        </p:nvSpPr>
        <p:spPr>
          <a:xfrm>
            <a:off x="5271913" y="4268978"/>
            <a:ext cx="904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TL-UH</a:t>
            </a:r>
            <a:endParaRPr b="0" i="0" sz="1400" u="none" cap="none" strike="noStrike">
              <a:solidFill>
                <a:srgbClr val="000000"/>
              </a:solidFill>
              <a:latin typeface="Arial"/>
              <a:ea typeface="Arial"/>
              <a:cs typeface="Arial"/>
              <a:sym typeface="Arial"/>
            </a:endParaRPr>
          </a:p>
        </p:txBody>
      </p:sp>
      <p:cxnSp>
        <p:nvCxnSpPr>
          <p:cNvPr id="1037" name="Google Shape;1037;p79"/>
          <p:cNvCxnSpPr>
            <a:stCxn id="1038" idx="2"/>
            <a:endCxn id="1033" idx="3"/>
          </p:cNvCxnSpPr>
          <p:nvPr/>
        </p:nvCxnSpPr>
        <p:spPr>
          <a:xfrm flipH="1">
            <a:off x="7394335" y="3405375"/>
            <a:ext cx="2710500" cy="304500"/>
          </a:xfrm>
          <a:prstGeom prst="straightConnector1">
            <a:avLst/>
          </a:prstGeom>
          <a:noFill/>
          <a:ln cap="flat" cmpd="sng" w="25400">
            <a:solidFill>
              <a:schemeClr val="dk1"/>
            </a:solidFill>
            <a:prstDash val="dot"/>
            <a:round/>
            <a:headEnd len="sm" w="sm" type="none"/>
            <a:tailEnd len="sm" w="sm" type="none"/>
          </a:ln>
        </p:spPr>
      </p:cxnSp>
      <p:sp>
        <p:nvSpPr>
          <p:cNvPr id="1038" name="Google Shape;1038;p79"/>
          <p:cNvSpPr txBox="1"/>
          <p:nvPr/>
        </p:nvSpPr>
        <p:spPr>
          <a:xfrm>
            <a:off x="8344735" y="3097575"/>
            <a:ext cx="3520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ourier New"/>
                <a:ea typeface="Courier New"/>
                <a:cs typeface="Courier New"/>
                <a:sym typeface="Courier New"/>
              </a:rPr>
              <a:t>block-</a:t>
            </a:r>
            <a:r>
              <a:rPr lang="en-US">
                <a:latin typeface="Courier New"/>
                <a:ea typeface="Courier New"/>
                <a:cs typeface="Courier New"/>
                <a:sym typeface="Courier New"/>
              </a:rPr>
              <a:t>inclusivecache</a:t>
            </a:r>
            <a:r>
              <a:rPr b="0" i="0" lang="en-US" sz="1400" u="none" cap="none" strike="noStrike">
                <a:solidFill>
                  <a:srgbClr val="000000"/>
                </a:solidFill>
                <a:latin typeface="Courier New"/>
                <a:ea typeface="Courier New"/>
                <a:cs typeface="Courier New"/>
                <a:sym typeface="Courier New"/>
              </a:rPr>
              <a:t>-sifive</a:t>
            </a:r>
            <a:endParaRPr b="0" i="0" sz="1400" u="none" cap="none" strike="noStrike">
              <a:solidFill>
                <a:srgbClr val="000000"/>
              </a:solidFill>
              <a:latin typeface="Courier New"/>
              <a:ea typeface="Courier New"/>
              <a:cs typeface="Courier New"/>
              <a:sym typeface="Courier New"/>
            </a:endParaRPr>
          </a:p>
        </p:txBody>
      </p:sp>
      <p:grpSp>
        <p:nvGrpSpPr>
          <p:cNvPr id="1039" name="Google Shape;1039;p79"/>
          <p:cNvGrpSpPr/>
          <p:nvPr/>
        </p:nvGrpSpPr>
        <p:grpSpPr>
          <a:xfrm>
            <a:off x="4848170" y="2498443"/>
            <a:ext cx="1693740" cy="752700"/>
            <a:chOff x="4848170" y="2498443"/>
            <a:chExt cx="1693740" cy="752700"/>
          </a:xfrm>
        </p:grpSpPr>
        <p:cxnSp>
          <p:nvCxnSpPr>
            <p:cNvPr id="1040" name="Google Shape;1040;p79"/>
            <p:cNvCxnSpPr/>
            <p:nvPr/>
          </p:nvCxnSpPr>
          <p:spPr>
            <a:xfrm>
              <a:off x="5794021" y="2498443"/>
              <a:ext cx="0" cy="752700"/>
            </a:xfrm>
            <a:prstGeom prst="straightConnector1">
              <a:avLst/>
            </a:prstGeom>
            <a:noFill/>
            <a:ln cap="flat" cmpd="sng" w="25400">
              <a:solidFill>
                <a:schemeClr val="dk1"/>
              </a:solidFill>
              <a:prstDash val="solid"/>
              <a:round/>
              <a:headEnd len="lg" w="lg" type="triangle"/>
              <a:tailEnd len="sm" w="sm" type="none"/>
            </a:ln>
          </p:spPr>
        </p:cxnSp>
        <p:sp>
          <p:nvSpPr>
            <p:cNvPr id="1041" name="Google Shape;1041;p79"/>
            <p:cNvSpPr txBox="1"/>
            <p:nvPr/>
          </p:nvSpPr>
          <p:spPr>
            <a:xfrm>
              <a:off x="4848170" y="2843168"/>
              <a:ext cx="10386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t>TL-C</a:t>
              </a:r>
              <a:endParaRPr/>
            </a:p>
          </p:txBody>
        </p:sp>
        <p:cxnSp>
          <p:nvCxnSpPr>
            <p:cNvPr id="1042" name="Google Shape;1042;p79"/>
            <p:cNvCxnSpPr/>
            <p:nvPr/>
          </p:nvCxnSpPr>
          <p:spPr>
            <a:xfrm>
              <a:off x="5551310" y="2498443"/>
              <a:ext cx="0" cy="752700"/>
            </a:xfrm>
            <a:prstGeom prst="straightConnector1">
              <a:avLst/>
            </a:prstGeom>
            <a:noFill/>
            <a:ln cap="flat" cmpd="sng" w="25400">
              <a:solidFill>
                <a:schemeClr val="dk1"/>
              </a:solidFill>
              <a:prstDash val="solid"/>
              <a:round/>
              <a:headEnd len="sm" w="sm" type="none"/>
              <a:tailEnd len="lg" w="lg" type="triangle"/>
            </a:ln>
          </p:spPr>
        </p:cxnSp>
        <p:cxnSp>
          <p:nvCxnSpPr>
            <p:cNvPr id="1043" name="Google Shape;1043;p79"/>
            <p:cNvCxnSpPr/>
            <p:nvPr/>
          </p:nvCxnSpPr>
          <p:spPr>
            <a:xfrm>
              <a:off x="6327421" y="2498443"/>
              <a:ext cx="0" cy="752700"/>
            </a:xfrm>
            <a:prstGeom prst="straightConnector1">
              <a:avLst/>
            </a:prstGeom>
            <a:noFill/>
            <a:ln cap="flat" cmpd="sng" w="25400">
              <a:solidFill>
                <a:schemeClr val="dk1"/>
              </a:solidFill>
              <a:prstDash val="solid"/>
              <a:round/>
              <a:headEnd len="lg" w="lg" type="triangle"/>
              <a:tailEnd len="sm" w="sm" type="none"/>
            </a:ln>
          </p:spPr>
        </p:cxnSp>
        <p:cxnSp>
          <p:nvCxnSpPr>
            <p:cNvPr id="1044" name="Google Shape;1044;p79"/>
            <p:cNvCxnSpPr/>
            <p:nvPr/>
          </p:nvCxnSpPr>
          <p:spPr>
            <a:xfrm>
              <a:off x="6084710" y="2498443"/>
              <a:ext cx="0" cy="752700"/>
            </a:xfrm>
            <a:prstGeom prst="straightConnector1">
              <a:avLst/>
            </a:prstGeom>
            <a:noFill/>
            <a:ln cap="flat" cmpd="sng" w="25400">
              <a:solidFill>
                <a:schemeClr val="dk1"/>
              </a:solidFill>
              <a:prstDash val="solid"/>
              <a:round/>
              <a:headEnd len="sm" w="sm" type="none"/>
              <a:tailEnd len="lg" w="lg" type="triangle"/>
            </a:ln>
          </p:spPr>
        </p:cxnSp>
        <p:cxnSp>
          <p:nvCxnSpPr>
            <p:cNvPr id="1045" name="Google Shape;1045;p79"/>
            <p:cNvCxnSpPr/>
            <p:nvPr/>
          </p:nvCxnSpPr>
          <p:spPr>
            <a:xfrm>
              <a:off x="6541910" y="2498443"/>
              <a:ext cx="0" cy="752700"/>
            </a:xfrm>
            <a:prstGeom prst="straightConnector1">
              <a:avLst/>
            </a:prstGeom>
            <a:noFill/>
            <a:ln cap="flat" cmpd="sng" w="25400">
              <a:solidFill>
                <a:schemeClr val="dk1"/>
              </a:solidFill>
              <a:prstDash val="solid"/>
              <a:round/>
              <a:headEnd len="sm" w="sm" type="none"/>
              <a:tailEnd len="lg" w="lg" type="triangle"/>
            </a:ln>
          </p:spPr>
        </p:cxnSp>
      </p:grpSp>
      <p:sp>
        <p:nvSpPr>
          <p:cNvPr id="1046" name="Google Shape;1046;p79"/>
          <p:cNvSpPr/>
          <p:nvPr/>
        </p:nvSpPr>
        <p:spPr>
          <a:xfrm>
            <a:off x="4906850" y="904760"/>
            <a:ext cx="1693800" cy="240900"/>
          </a:xfrm>
          <a:prstGeom prst="rect">
            <a:avLst/>
          </a:prstGeom>
          <a:solidFill>
            <a:srgbClr val="EDEDED"/>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Rocket </a:t>
            </a:r>
            <a:r>
              <a:rPr lang="en-US">
                <a:solidFill>
                  <a:schemeClr val="dk1"/>
                </a:solidFill>
              </a:rPr>
              <a:t>Tile</a:t>
            </a:r>
            <a:endParaRPr/>
          </a:p>
        </p:txBody>
      </p:sp>
      <p:grpSp>
        <p:nvGrpSpPr>
          <p:cNvPr id="1047" name="Google Shape;1047;p79"/>
          <p:cNvGrpSpPr/>
          <p:nvPr/>
        </p:nvGrpSpPr>
        <p:grpSpPr>
          <a:xfrm>
            <a:off x="5168374" y="1602907"/>
            <a:ext cx="1104827" cy="490986"/>
            <a:chOff x="4848170" y="2498443"/>
            <a:chExt cx="1693740" cy="752700"/>
          </a:xfrm>
        </p:grpSpPr>
        <p:cxnSp>
          <p:nvCxnSpPr>
            <p:cNvPr id="1048" name="Google Shape;1048;p79"/>
            <p:cNvCxnSpPr/>
            <p:nvPr/>
          </p:nvCxnSpPr>
          <p:spPr>
            <a:xfrm>
              <a:off x="5794021" y="2498443"/>
              <a:ext cx="0" cy="752700"/>
            </a:xfrm>
            <a:prstGeom prst="straightConnector1">
              <a:avLst/>
            </a:prstGeom>
            <a:noFill/>
            <a:ln cap="flat" cmpd="sng" w="25400">
              <a:solidFill>
                <a:schemeClr val="dk1"/>
              </a:solidFill>
              <a:prstDash val="solid"/>
              <a:round/>
              <a:headEnd len="lg" w="lg" type="triangle"/>
              <a:tailEnd len="sm" w="sm" type="none"/>
            </a:ln>
          </p:spPr>
        </p:cxnSp>
        <p:sp>
          <p:nvSpPr>
            <p:cNvPr id="1049" name="Google Shape;1049;p79"/>
            <p:cNvSpPr txBox="1"/>
            <p:nvPr/>
          </p:nvSpPr>
          <p:spPr>
            <a:xfrm>
              <a:off x="4848170" y="2843168"/>
              <a:ext cx="10386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cxnSp>
          <p:nvCxnSpPr>
            <p:cNvPr id="1050" name="Google Shape;1050;p79"/>
            <p:cNvCxnSpPr/>
            <p:nvPr/>
          </p:nvCxnSpPr>
          <p:spPr>
            <a:xfrm>
              <a:off x="5551310" y="2498443"/>
              <a:ext cx="0" cy="752700"/>
            </a:xfrm>
            <a:prstGeom prst="straightConnector1">
              <a:avLst/>
            </a:prstGeom>
            <a:noFill/>
            <a:ln cap="flat" cmpd="sng" w="25400">
              <a:solidFill>
                <a:schemeClr val="dk1"/>
              </a:solidFill>
              <a:prstDash val="solid"/>
              <a:round/>
              <a:headEnd len="sm" w="sm" type="none"/>
              <a:tailEnd len="lg" w="lg" type="triangle"/>
            </a:ln>
          </p:spPr>
        </p:cxnSp>
        <p:cxnSp>
          <p:nvCxnSpPr>
            <p:cNvPr id="1051" name="Google Shape;1051;p79"/>
            <p:cNvCxnSpPr/>
            <p:nvPr/>
          </p:nvCxnSpPr>
          <p:spPr>
            <a:xfrm>
              <a:off x="6327421" y="2498443"/>
              <a:ext cx="0" cy="752700"/>
            </a:xfrm>
            <a:prstGeom prst="straightConnector1">
              <a:avLst/>
            </a:prstGeom>
            <a:noFill/>
            <a:ln cap="flat" cmpd="sng" w="25400">
              <a:solidFill>
                <a:schemeClr val="dk1"/>
              </a:solidFill>
              <a:prstDash val="solid"/>
              <a:round/>
              <a:headEnd len="lg" w="lg" type="triangle"/>
              <a:tailEnd len="sm" w="sm" type="none"/>
            </a:ln>
          </p:spPr>
        </p:cxnSp>
        <p:cxnSp>
          <p:nvCxnSpPr>
            <p:cNvPr id="1052" name="Google Shape;1052;p79"/>
            <p:cNvCxnSpPr/>
            <p:nvPr/>
          </p:nvCxnSpPr>
          <p:spPr>
            <a:xfrm>
              <a:off x="6084710" y="2498443"/>
              <a:ext cx="0" cy="752700"/>
            </a:xfrm>
            <a:prstGeom prst="straightConnector1">
              <a:avLst/>
            </a:prstGeom>
            <a:noFill/>
            <a:ln cap="flat" cmpd="sng" w="25400">
              <a:solidFill>
                <a:schemeClr val="dk1"/>
              </a:solidFill>
              <a:prstDash val="solid"/>
              <a:round/>
              <a:headEnd len="sm" w="sm" type="none"/>
              <a:tailEnd len="lg" w="lg" type="triangle"/>
            </a:ln>
          </p:spPr>
        </p:cxnSp>
        <p:cxnSp>
          <p:nvCxnSpPr>
            <p:cNvPr id="1053" name="Google Shape;1053;p79"/>
            <p:cNvCxnSpPr/>
            <p:nvPr/>
          </p:nvCxnSpPr>
          <p:spPr>
            <a:xfrm>
              <a:off x="6541910" y="2498443"/>
              <a:ext cx="0" cy="752700"/>
            </a:xfrm>
            <a:prstGeom prst="straightConnector1">
              <a:avLst/>
            </a:prstGeom>
            <a:noFill/>
            <a:ln cap="flat" cmpd="sng" w="25400">
              <a:solidFill>
                <a:schemeClr val="dk1"/>
              </a:solidFill>
              <a:prstDash val="solid"/>
              <a:round/>
              <a:headEnd len="sm" w="sm" type="none"/>
              <a:tailEnd len="lg" w="lg" type="triangle"/>
            </a:ln>
          </p:spPr>
        </p:cxnSp>
      </p:grpSp>
      <p:sp>
        <p:nvSpPr>
          <p:cNvPr id="1054" name="Google Shape;1054;p79"/>
          <p:cNvSpPr/>
          <p:nvPr/>
        </p:nvSpPr>
        <p:spPr>
          <a:xfrm>
            <a:off x="5059250" y="1057160"/>
            <a:ext cx="1693800" cy="240900"/>
          </a:xfrm>
          <a:prstGeom prst="rect">
            <a:avLst/>
          </a:prstGeom>
          <a:solidFill>
            <a:srgbClr val="EDEDED"/>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Rocket </a:t>
            </a:r>
            <a:r>
              <a:rPr lang="en-US">
                <a:solidFill>
                  <a:schemeClr val="dk1"/>
                </a:solidFill>
              </a:rPr>
              <a:t>Tile</a:t>
            </a:r>
            <a:endParaRPr/>
          </a:p>
        </p:txBody>
      </p:sp>
      <p:sp>
        <p:nvSpPr>
          <p:cNvPr id="1055" name="Google Shape;1055;p79"/>
          <p:cNvSpPr/>
          <p:nvPr/>
        </p:nvSpPr>
        <p:spPr>
          <a:xfrm>
            <a:off x="5211650" y="1209560"/>
            <a:ext cx="1693800" cy="240900"/>
          </a:xfrm>
          <a:prstGeom prst="rect">
            <a:avLst/>
          </a:prstGeom>
          <a:solidFill>
            <a:srgbClr val="EDEDED"/>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Rocket </a:t>
            </a:r>
            <a:r>
              <a:rPr lang="en-US">
                <a:solidFill>
                  <a:schemeClr val="dk1"/>
                </a:solidFill>
              </a:rPr>
              <a:t>Tile</a:t>
            </a:r>
            <a:endParaRPr/>
          </a:p>
        </p:txBody>
      </p:sp>
      <p:sp>
        <p:nvSpPr>
          <p:cNvPr id="1056" name="Google Shape;1056;p79"/>
          <p:cNvSpPr/>
          <p:nvPr/>
        </p:nvSpPr>
        <p:spPr>
          <a:xfrm>
            <a:off x="5364050" y="1361960"/>
            <a:ext cx="1693800" cy="240900"/>
          </a:xfrm>
          <a:prstGeom prst="rect">
            <a:avLst/>
          </a:prstGeom>
          <a:solidFill>
            <a:srgbClr val="EDEDED"/>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Rocket </a:t>
            </a:r>
            <a:r>
              <a:rPr lang="en-US">
                <a:solidFill>
                  <a:schemeClr val="dk1"/>
                </a:solidFill>
              </a:rPr>
              <a:t>Tile</a:t>
            </a:r>
            <a:endParaRPr/>
          </a:p>
        </p:txBody>
      </p:sp>
      <p:cxnSp>
        <p:nvCxnSpPr>
          <p:cNvPr id="1057" name="Google Shape;1057;p79"/>
          <p:cNvCxnSpPr>
            <a:stCxn id="1029" idx="1"/>
            <a:endCxn id="1056" idx="3"/>
          </p:cNvCxnSpPr>
          <p:nvPr/>
        </p:nvCxnSpPr>
        <p:spPr>
          <a:xfrm rot="10800000">
            <a:off x="7057788" y="1482341"/>
            <a:ext cx="2393100" cy="202800"/>
          </a:xfrm>
          <a:prstGeom prst="straightConnector1">
            <a:avLst/>
          </a:prstGeom>
          <a:noFill/>
          <a:ln cap="flat" cmpd="sng" w="25400">
            <a:solidFill>
              <a:schemeClr val="dk1"/>
            </a:solidFill>
            <a:prstDash val="dot"/>
            <a:round/>
            <a:headEnd len="sm" w="sm" type="none"/>
            <a:tailEnd len="sm" w="sm" type="none"/>
          </a:ln>
        </p:spPr>
      </p:cxnSp>
      <p:sp>
        <p:nvSpPr>
          <p:cNvPr id="1058" name="Google Shape;1058;p79"/>
          <p:cNvSpPr/>
          <p:nvPr/>
        </p:nvSpPr>
        <p:spPr>
          <a:xfrm>
            <a:off x="4797775" y="5594606"/>
            <a:ext cx="2596500" cy="491100"/>
          </a:xfrm>
          <a:prstGeom prst="rect">
            <a:avLst/>
          </a:prstGeom>
          <a:solidFill>
            <a:srgbClr val="EDEDED"/>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chemeClr val="dk1"/>
                </a:solidFill>
              </a:rPr>
              <a:t>FPGA DDR Controller(s)</a:t>
            </a:r>
            <a:endParaRPr b="0" i="0" sz="1400" u="none" cap="none" strike="noStrike">
              <a:solidFill>
                <a:schemeClr val="dk1"/>
              </a:solidFill>
              <a:latin typeface="Arial"/>
              <a:ea typeface="Arial"/>
              <a:cs typeface="Arial"/>
              <a:sym typeface="Arial"/>
            </a:endParaRPr>
          </a:p>
        </p:txBody>
      </p:sp>
      <p:cxnSp>
        <p:nvCxnSpPr>
          <p:cNvPr id="1059" name="Google Shape;1059;p79"/>
          <p:cNvCxnSpPr>
            <a:stCxn id="1060" idx="1"/>
            <a:endCxn id="1058" idx="3"/>
          </p:cNvCxnSpPr>
          <p:nvPr/>
        </p:nvCxnSpPr>
        <p:spPr>
          <a:xfrm flipH="1">
            <a:off x="7394181" y="5712100"/>
            <a:ext cx="1980600" cy="128100"/>
          </a:xfrm>
          <a:prstGeom prst="straightConnector1">
            <a:avLst/>
          </a:prstGeom>
          <a:noFill/>
          <a:ln cap="flat" cmpd="sng" w="25400">
            <a:solidFill>
              <a:schemeClr val="dk1"/>
            </a:solidFill>
            <a:prstDash val="dot"/>
            <a:round/>
            <a:headEnd len="sm" w="sm" type="none"/>
            <a:tailEnd len="sm" w="sm" type="none"/>
          </a:ln>
        </p:spPr>
      </p:cxnSp>
      <p:sp>
        <p:nvSpPr>
          <p:cNvPr id="1060" name="Google Shape;1060;p79"/>
          <p:cNvSpPr txBox="1"/>
          <p:nvPr/>
        </p:nvSpPr>
        <p:spPr>
          <a:xfrm>
            <a:off x="9374781" y="5558200"/>
            <a:ext cx="14601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latin typeface="Courier New"/>
                <a:ea typeface="Courier New"/>
                <a:cs typeface="Courier New"/>
                <a:sym typeface="Courier New"/>
              </a:rPr>
              <a:t>fpga-shells</a:t>
            </a:r>
            <a:endParaRPr b="0" i="0" sz="1400" u="none" cap="none" strike="noStrike">
              <a:solidFill>
                <a:srgbClr val="000000"/>
              </a:solidFill>
              <a:latin typeface="Courier New"/>
              <a:ea typeface="Courier New"/>
              <a:cs typeface="Courier New"/>
              <a:sym typeface="Courier New"/>
            </a:endParaRPr>
          </a:p>
        </p:txBody>
      </p:sp>
      <p:cxnSp>
        <p:nvCxnSpPr>
          <p:cNvPr id="1061" name="Google Shape;1061;p79"/>
          <p:cNvCxnSpPr/>
          <p:nvPr/>
        </p:nvCxnSpPr>
        <p:spPr>
          <a:xfrm>
            <a:off x="6252624" y="5404532"/>
            <a:ext cx="0" cy="202800"/>
          </a:xfrm>
          <a:prstGeom prst="straightConnector1">
            <a:avLst/>
          </a:prstGeom>
          <a:noFill/>
          <a:ln cap="flat" cmpd="sng" w="25400">
            <a:solidFill>
              <a:schemeClr val="dk1"/>
            </a:solidFill>
            <a:prstDash val="solid"/>
            <a:round/>
            <a:headEnd len="lg" w="lg" type="triangle"/>
            <a:tailEnd len="sm" w="sm" type="none"/>
          </a:ln>
        </p:spPr>
      </p:cxnSp>
      <p:cxnSp>
        <p:nvCxnSpPr>
          <p:cNvPr id="1062" name="Google Shape;1062;p79"/>
          <p:cNvCxnSpPr/>
          <p:nvPr/>
        </p:nvCxnSpPr>
        <p:spPr>
          <a:xfrm>
            <a:off x="6040645" y="5404532"/>
            <a:ext cx="0" cy="202800"/>
          </a:xfrm>
          <a:prstGeom prst="straightConnector1">
            <a:avLst/>
          </a:prstGeom>
          <a:noFill/>
          <a:ln cap="flat" cmpd="sng" w="25400">
            <a:solidFill>
              <a:schemeClr val="dk1"/>
            </a:solidFill>
            <a:prstDash val="solid"/>
            <a:round/>
            <a:headEnd len="sm" w="sm" type="none"/>
            <a:tailEnd len="lg" w="lg" type="triangle"/>
          </a:ln>
        </p:spPr>
      </p:cxnSp>
      <p:sp>
        <p:nvSpPr>
          <p:cNvPr id="1063" name="Google Shape;1063;p79"/>
          <p:cNvSpPr txBox="1"/>
          <p:nvPr/>
        </p:nvSpPr>
        <p:spPr>
          <a:xfrm>
            <a:off x="5348124" y="5355314"/>
            <a:ext cx="856800" cy="8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4" name="Google Shape;1064;p79"/>
          <p:cNvSpPr txBox="1"/>
          <p:nvPr/>
        </p:nvSpPr>
        <p:spPr>
          <a:xfrm>
            <a:off x="770075" y="6318375"/>
            <a:ext cx="6905400" cy="606000"/>
          </a:xfrm>
          <a:prstGeom prst="rect">
            <a:avLst/>
          </a:prstGeom>
          <a:noFill/>
          <a:ln>
            <a:noFill/>
          </a:ln>
        </p:spPr>
        <p:txBody>
          <a:bodyPr anchorCtr="0" anchor="t" bIns="91425" lIns="91425" spcFirstLastPara="1" rIns="91425" wrap="square" tIns="91425">
            <a:noAutofit/>
          </a:bodyPr>
          <a:lstStyle/>
          <a:p>
            <a:pPr indent="0" lvl="0" marL="0" rtl="0" algn="l">
              <a:spcBef>
                <a:spcPts val="280"/>
              </a:spcBef>
              <a:spcAft>
                <a:spcPts val="0"/>
              </a:spcAft>
              <a:buNone/>
            </a:pPr>
            <a:r>
              <a:rPr lang="en-US" sz="1800" u="sng">
                <a:solidFill>
                  <a:schemeClr val="hlink"/>
                </a:solidFill>
                <a:latin typeface="Calibri"/>
                <a:ea typeface="Calibri"/>
                <a:cs typeface="Calibri"/>
                <a:sym typeface="Calibri"/>
                <a:hlinkClick r:id="rId3"/>
              </a:rPr>
              <a:t>https://github.com/sifive/block-inclusivecache-sifive</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id="1069" name="Google Shape;1069;p80"/>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2400"/>
              <a:buFont typeface="Montserrat SemiBold"/>
              <a:buNone/>
            </a:pPr>
            <a:r>
              <a:rPr lang="en-US">
                <a:latin typeface="Courier New"/>
                <a:ea typeface="Courier New"/>
                <a:cs typeface="Courier New"/>
                <a:sym typeface="Courier New"/>
              </a:rPr>
              <a:t>soc</a:t>
            </a:r>
            <a:r>
              <a:rPr lang="en-US">
                <a:latin typeface="Courier New"/>
                <a:ea typeface="Courier New"/>
                <a:cs typeface="Courier New"/>
                <a:sym typeface="Courier New"/>
              </a:rPr>
              <a:t>-freedom-sifive</a:t>
            </a:r>
            <a:r>
              <a:rPr lang="en-US"/>
              <a:t> Package Dependency Graph</a:t>
            </a:r>
            <a:endParaRPr/>
          </a:p>
        </p:txBody>
      </p:sp>
      <p:pic>
        <p:nvPicPr>
          <p:cNvPr id="1070" name="Google Shape;1070;p80"/>
          <p:cNvPicPr preferRelativeResize="0"/>
          <p:nvPr/>
        </p:nvPicPr>
        <p:blipFill>
          <a:blip r:embed="rId3">
            <a:alphaModFix/>
          </a:blip>
          <a:stretch>
            <a:fillRect/>
          </a:stretch>
        </p:blipFill>
        <p:spPr>
          <a:xfrm>
            <a:off x="0" y="671888"/>
            <a:ext cx="12191997" cy="55142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81"/>
          <p:cNvSpPr txBox="1"/>
          <p:nvPr>
            <p:ph idx="1" type="body"/>
          </p:nvPr>
        </p:nvSpPr>
        <p:spPr>
          <a:xfrm>
            <a:off x="979077" y="887966"/>
            <a:ext cx="10881300" cy="5536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320"/>
              </a:spcBef>
              <a:spcAft>
                <a:spcPts val="0"/>
              </a:spcAft>
              <a:buClr>
                <a:srgbClr val="3C3C3C"/>
              </a:buClr>
              <a:buSzPts val="1600"/>
              <a:buFont typeface="Arial"/>
              <a:buChar char="•"/>
            </a:pPr>
            <a:r>
              <a:rPr lang="en-US"/>
              <a:t>Example projects</a:t>
            </a:r>
            <a:endParaRPr/>
          </a:p>
          <a:p>
            <a:pPr indent="-317500" lvl="1" marL="914400" rtl="0" algn="l">
              <a:lnSpc>
                <a:spcPct val="100000"/>
              </a:lnSpc>
              <a:spcBef>
                <a:spcPts val="280"/>
              </a:spcBef>
              <a:spcAft>
                <a:spcPts val="0"/>
              </a:spcAft>
              <a:buSzPts val="1400"/>
              <a:buChar char="–"/>
            </a:pPr>
            <a:r>
              <a:rPr lang="en-US" u="sng">
                <a:solidFill>
                  <a:schemeClr val="hlink"/>
                </a:solidFill>
                <a:hlinkClick r:id="rId3"/>
              </a:rPr>
              <a:t>https://github.com/sifive/block-pio-sifive</a:t>
            </a:r>
            <a:r>
              <a:rPr lang="en-US"/>
              <a:t> </a:t>
            </a:r>
            <a:endParaRPr/>
          </a:p>
          <a:p>
            <a:pPr indent="-317500" lvl="1" marL="914400" rtl="0" algn="l">
              <a:lnSpc>
                <a:spcPct val="100000"/>
              </a:lnSpc>
              <a:spcBef>
                <a:spcPts val="280"/>
              </a:spcBef>
              <a:spcAft>
                <a:spcPts val="0"/>
              </a:spcAft>
              <a:buSzPts val="1400"/>
              <a:buChar char="–"/>
            </a:pPr>
            <a:r>
              <a:rPr lang="en-US" u="sng">
                <a:solidFill>
                  <a:schemeClr val="hlink"/>
                </a:solidFill>
                <a:hlinkClick r:id="rId4"/>
              </a:rPr>
              <a:t>https://github.com/sifive/soc-testsocket-sifive</a:t>
            </a:r>
            <a:endParaRPr/>
          </a:p>
          <a:p>
            <a:pPr indent="-317500" lvl="1" marL="914400" rtl="0" algn="l">
              <a:lnSpc>
                <a:spcPct val="100000"/>
              </a:lnSpc>
              <a:spcBef>
                <a:spcPts val="280"/>
              </a:spcBef>
              <a:spcAft>
                <a:spcPts val="0"/>
              </a:spcAft>
              <a:buSzPts val="1400"/>
              <a:buChar char="–"/>
            </a:pPr>
            <a:r>
              <a:rPr lang="en-US" u="sng">
                <a:solidFill>
                  <a:schemeClr val="hlink"/>
                </a:solidFill>
                <a:hlinkClick r:id="rId5"/>
              </a:rPr>
              <a:t>https://github.com/sifive/soc-iofpga-sifive</a:t>
            </a:r>
            <a:endParaRPr/>
          </a:p>
          <a:p>
            <a:pPr indent="-317500" lvl="1" marL="914400" rtl="0" algn="l">
              <a:spcBef>
                <a:spcPts val="280"/>
              </a:spcBef>
              <a:spcAft>
                <a:spcPts val="0"/>
              </a:spcAft>
              <a:buSzPts val="1400"/>
              <a:buChar char="–"/>
            </a:pPr>
            <a:r>
              <a:rPr lang="en-US" u="sng">
                <a:solidFill>
                  <a:schemeClr val="hlink"/>
                </a:solidFill>
                <a:hlinkClick r:id="rId6"/>
              </a:rPr>
              <a:t>https://github.com/sifive/soc-freedom-sifive</a:t>
            </a:r>
            <a:endParaRPr/>
          </a:p>
          <a:p>
            <a:pPr indent="0" lvl="0" marL="457200" rtl="0" algn="l">
              <a:spcBef>
                <a:spcPts val="320"/>
              </a:spcBef>
              <a:spcAft>
                <a:spcPts val="0"/>
              </a:spcAft>
              <a:buNone/>
            </a:pPr>
            <a:r>
              <a:t/>
            </a:r>
            <a:endParaRPr/>
          </a:p>
          <a:p>
            <a:pPr indent="-330200" lvl="0" marL="457200" rtl="0" algn="l">
              <a:spcBef>
                <a:spcPts val="320"/>
              </a:spcBef>
              <a:spcAft>
                <a:spcPts val="0"/>
              </a:spcAft>
              <a:buSzPts val="1600"/>
              <a:buChar char="•"/>
            </a:pPr>
            <a:r>
              <a:rPr lang="en-US"/>
              <a:t>CRAFT</a:t>
            </a:r>
            <a:r>
              <a:rPr lang="en-US"/>
              <a:t> framework APIs</a:t>
            </a:r>
            <a:endParaRPr/>
          </a:p>
          <a:p>
            <a:pPr indent="-317500" lvl="1" marL="914400" rtl="0" algn="l">
              <a:spcBef>
                <a:spcPts val="280"/>
              </a:spcBef>
              <a:spcAft>
                <a:spcPts val="0"/>
              </a:spcAft>
              <a:buSzPts val="1400"/>
              <a:buChar char="–"/>
            </a:pPr>
            <a:r>
              <a:rPr lang="en-US" u="sng">
                <a:solidFill>
                  <a:schemeClr val="hlink"/>
                </a:solidFill>
                <a:hlinkClick r:id="rId7"/>
              </a:rPr>
              <a:t>https://github.com/sifive/api-generator-sifive</a:t>
            </a:r>
            <a:endParaRPr/>
          </a:p>
          <a:p>
            <a:pPr indent="-317500" lvl="1" marL="914400" rtl="0" algn="l">
              <a:spcBef>
                <a:spcPts val="280"/>
              </a:spcBef>
              <a:spcAft>
                <a:spcPts val="0"/>
              </a:spcAft>
              <a:buSzPts val="1400"/>
              <a:buChar char="–"/>
            </a:pPr>
            <a:r>
              <a:rPr lang="en-US" u="sng">
                <a:solidFill>
                  <a:schemeClr val="hlink"/>
                </a:solidFill>
                <a:hlinkClick r:id="rId8"/>
              </a:rPr>
              <a:t>https://github.com/sifive/api-scala-sifive</a:t>
            </a:r>
            <a:endParaRPr/>
          </a:p>
          <a:p>
            <a:pPr indent="-317500" lvl="1" marL="914400" rtl="0" algn="l">
              <a:spcBef>
                <a:spcPts val="280"/>
              </a:spcBef>
              <a:spcAft>
                <a:spcPts val="0"/>
              </a:spcAft>
              <a:buSzPts val="1400"/>
              <a:buChar char="–"/>
            </a:pPr>
            <a:r>
              <a:rPr lang="en-US" u="sng">
                <a:solidFill>
                  <a:schemeClr val="hlink"/>
                </a:solidFill>
                <a:hlinkClick r:id="rId9"/>
              </a:rPr>
              <a:t>https://github.com/sifive/api-chisel3-sifive</a:t>
            </a:r>
            <a:endParaRPr/>
          </a:p>
          <a:p>
            <a:pPr indent="-317500" lvl="1" marL="914400" rtl="0" algn="l">
              <a:spcBef>
                <a:spcPts val="280"/>
              </a:spcBef>
              <a:spcAft>
                <a:spcPts val="0"/>
              </a:spcAft>
              <a:buSzPts val="1400"/>
              <a:buChar char="–"/>
            </a:pPr>
            <a:r>
              <a:rPr lang="en-US" u="sng">
                <a:solidFill>
                  <a:schemeClr val="hlink"/>
                </a:solidFill>
                <a:hlinkClick r:id="rId10"/>
              </a:rPr>
              <a:t>https://github.com/sifive/api-firrtl-sifive</a:t>
            </a:r>
            <a:endParaRPr/>
          </a:p>
          <a:p>
            <a:pPr indent="-317500" lvl="1" marL="914400" rtl="0" algn="l">
              <a:spcBef>
                <a:spcPts val="280"/>
              </a:spcBef>
              <a:spcAft>
                <a:spcPts val="0"/>
              </a:spcAft>
              <a:buSzPts val="1400"/>
              <a:buChar char="–"/>
            </a:pPr>
            <a:r>
              <a:rPr lang="en-US" u="sng">
                <a:solidFill>
                  <a:schemeClr val="hlink"/>
                </a:solidFill>
                <a:hlinkClick r:id="rId11"/>
              </a:rPr>
              <a:t>https://github.com/sifive/environment-example-sifive</a:t>
            </a:r>
            <a:endParaRPr/>
          </a:p>
          <a:p>
            <a:pPr indent="0" lvl="0" marL="914400" rtl="0" algn="l">
              <a:spcBef>
                <a:spcPts val="320"/>
              </a:spcBef>
              <a:spcAft>
                <a:spcPts val="0"/>
              </a:spcAft>
              <a:buNone/>
            </a:pPr>
            <a:r>
              <a:t/>
            </a:r>
            <a:endParaRPr/>
          </a:p>
          <a:p>
            <a:pPr indent="-330200" lvl="0" marL="457200" rtl="0" algn="l">
              <a:spcBef>
                <a:spcPts val="320"/>
              </a:spcBef>
              <a:spcAft>
                <a:spcPts val="0"/>
              </a:spcAft>
              <a:buSzPts val="1600"/>
              <a:buChar char="•"/>
            </a:pPr>
            <a:r>
              <a:rPr lang="en-US"/>
              <a:t>Packaged blocks</a:t>
            </a:r>
            <a:endParaRPr/>
          </a:p>
          <a:p>
            <a:pPr indent="-317500" lvl="1" marL="914400" rtl="0" algn="l">
              <a:spcBef>
                <a:spcPts val="280"/>
              </a:spcBef>
              <a:spcAft>
                <a:spcPts val="0"/>
              </a:spcAft>
              <a:buSzPts val="1400"/>
              <a:buFont typeface="Calibri"/>
              <a:buChar char="–"/>
            </a:pPr>
            <a:r>
              <a:rPr lang="en-US" u="sng">
                <a:solidFill>
                  <a:schemeClr val="hlink"/>
                </a:solidFill>
                <a:hlinkClick r:id="rId12"/>
              </a:rPr>
              <a:t>https://github.com/sifive/block-inclusivecache-sifive</a:t>
            </a:r>
            <a:endParaRPr/>
          </a:p>
          <a:p>
            <a:pPr indent="-317500" lvl="1" marL="914400" rtl="0" algn="l">
              <a:spcBef>
                <a:spcPts val="280"/>
              </a:spcBef>
              <a:spcAft>
                <a:spcPts val="0"/>
              </a:spcAft>
              <a:buClr>
                <a:schemeClr val="accent5"/>
              </a:buClr>
              <a:buSzPts val="1400"/>
              <a:buFont typeface="Calibri"/>
              <a:buChar char="–"/>
            </a:pPr>
            <a:r>
              <a:rPr lang="en-US" u="sng">
                <a:solidFill>
                  <a:schemeClr val="hlink"/>
                </a:solidFill>
                <a:hlinkClick r:id="rId13"/>
              </a:rPr>
              <a:t>https://github.com/sifive/block-pio-sifive</a:t>
            </a:r>
            <a:endParaRPr/>
          </a:p>
          <a:p>
            <a:pPr indent="-317500" lvl="1" marL="914400" rtl="0" algn="l">
              <a:spcBef>
                <a:spcPts val="280"/>
              </a:spcBef>
              <a:spcAft>
                <a:spcPts val="0"/>
              </a:spcAft>
              <a:buSzPts val="1400"/>
              <a:buFont typeface="Calibri"/>
              <a:buChar char="–"/>
            </a:pPr>
            <a:r>
              <a:rPr lang="en-US" u="sng">
                <a:solidFill>
                  <a:schemeClr val="hlink"/>
                </a:solidFill>
                <a:hlinkClick r:id="rId14"/>
              </a:rPr>
              <a:t>https://github.com/sifive/block-nvdla-sifive</a:t>
            </a:r>
            <a:endParaRPr/>
          </a:p>
          <a:p>
            <a:pPr indent="0" lvl="0" marL="457200" rtl="0" algn="l">
              <a:spcBef>
                <a:spcPts val="320"/>
              </a:spcBef>
              <a:spcAft>
                <a:spcPts val="0"/>
              </a:spcAft>
              <a:buNone/>
            </a:pPr>
            <a:r>
              <a:t/>
            </a:r>
            <a:endParaRPr/>
          </a:p>
          <a:p>
            <a:pPr indent="-330200" lvl="0" marL="457200" rtl="0" algn="l">
              <a:spcBef>
                <a:spcPts val="320"/>
              </a:spcBef>
              <a:spcAft>
                <a:spcPts val="0"/>
              </a:spcAft>
              <a:buSzPts val="1600"/>
              <a:buChar char="•"/>
            </a:pPr>
            <a:r>
              <a:rPr lang="en-US"/>
              <a:t>Federation tools </a:t>
            </a:r>
            <a:endParaRPr/>
          </a:p>
          <a:p>
            <a:pPr indent="-317500" lvl="1" marL="914400" rtl="0" algn="l">
              <a:spcBef>
                <a:spcPts val="280"/>
              </a:spcBef>
              <a:spcAft>
                <a:spcPts val="0"/>
              </a:spcAft>
              <a:buSzPts val="1400"/>
              <a:buChar char="–"/>
            </a:pPr>
            <a:r>
              <a:rPr lang="en-US" u="sng">
                <a:solidFill>
                  <a:schemeClr val="hlink"/>
                </a:solidFill>
                <a:hlinkClick r:id="rId15"/>
              </a:rPr>
              <a:t>https://github.com/sifive/wit</a:t>
            </a:r>
            <a:endParaRPr/>
          </a:p>
          <a:p>
            <a:pPr indent="-317500" lvl="1" marL="914400" rtl="0" algn="l">
              <a:spcBef>
                <a:spcPts val="280"/>
              </a:spcBef>
              <a:spcAft>
                <a:spcPts val="0"/>
              </a:spcAft>
              <a:buSzPts val="1400"/>
              <a:buChar char="–"/>
            </a:pPr>
            <a:r>
              <a:rPr lang="en-US" u="sng">
                <a:solidFill>
                  <a:schemeClr val="hlink"/>
                </a:solidFill>
                <a:hlinkClick r:id="rId16"/>
              </a:rPr>
              <a:t>https://github.com/sifive/duh</a:t>
            </a:r>
            <a:endParaRPr/>
          </a:p>
          <a:p>
            <a:pPr indent="-317500" lvl="1" marL="914400" rtl="0" algn="l">
              <a:spcBef>
                <a:spcPts val="280"/>
              </a:spcBef>
              <a:spcAft>
                <a:spcPts val="0"/>
              </a:spcAft>
              <a:buSzPts val="1400"/>
              <a:buChar char="–"/>
            </a:pPr>
            <a:r>
              <a:rPr lang="en-US" u="sng">
                <a:solidFill>
                  <a:schemeClr val="hlink"/>
                </a:solidFill>
                <a:hlinkClick r:id="rId17"/>
              </a:rPr>
              <a:t>https://github.com/sifive/wake</a:t>
            </a:r>
            <a:endParaRPr/>
          </a:p>
        </p:txBody>
      </p:sp>
      <p:sp>
        <p:nvSpPr>
          <p:cNvPr id="1076" name="Google Shape;1076;p81"/>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2400"/>
              <a:buFont typeface="Montserrat SemiBold"/>
              <a:buNone/>
            </a:pPr>
            <a:r>
              <a:rPr lang="en-US"/>
              <a:t>Open Source Package </a:t>
            </a:r>
            <a:r>
              <a:rPr lang="en-US"/>
              <a:t>Progress (SiFive packages)</a:t>
            </a:r>
            <a:endParaRPr/>
          </a:p>
        </p:txBody>
      </p:sp>
      <p:pic>
        <p:nvPicPr>
          <p:cNvPr id="1077" name="Google Shape;1077;p81"/>
          <p:cNvPicPr preferRelativeResize="0"/>
          <p:nvPr/>
        </p:nvPicPr>
        <p:blipFill>
          <a:blip r:embed="rId18">
            <a:alphaModFix amt="38000"/>
          </a:blip>
          <a:stretch>
            <a:fillRect/>
          </a:stretch>
        </p:blipFill>
        <p:spPr>
          <a:xfrm>
            <a:off x="6891375" y="4765351"/>
            <a:ext cx="4968999" cy="1658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82"/>
          <p:cNvSpPr txBox="1"/>
          <p:nvPr>
            <p:ph idx="1" type="body"/>
          </p:nvPr>
        </p:nvSpPr>
        <p:spPr>
          <a:xfrm>
            <a:off x="979077" y="887966"/>
            <a:ext cx="10881300" cy="55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20"/>
              </a:spcBef>
              <a:spcAft>
                <a:spcPts val="0"/>
              </a:spcAft>
              <a:buNone/>
            </a:pPr>
            <a:r>
              <a:t/>
            </a:r>
            <a:endParaRPr/>
          </a:p>
          <a:p>
            <a:pPr indent="-342900" lvl="0" marL="457200" marR="0" rtl="0" algn="l">
              <a:lnSpc>
                <a:spcPct val="100000"/>
              </a:lnSpc>
              <a:spcBef>
                <a:spcPts val="320"/>
              </a:spcBef>
              <a:spcAft>
                <a:spcPts val="0"/>
              </a:spcAft>
              <a:buClr>
                <a:srgbClr val="3C3C3C"/>
              </a:buClr>
              <a:buSzPts val="1800"/>
              <a:buFont typeface="Arial"/>
              <a:buChar char="•"/>
            </a:pPr>
            <a:r>
              <a:rPr lang="en-US" sz="1800"/>
              <a:t>Rest of SiFive’s Freedom repository will be refactored into packages in Q3 of 2019</a:t>
            </a:r>
            <a:endParaRPr sz="1800"/>
          </a:p>
          <a:p>
            <a:pPr indent="-317500" lvl="1" marL="914400" rtl="0" algn="l">
              <a:lnSpc>
                <a:spcPct val="100000"/>
              </a:lnSpc>
              <a:spcBef>
                <a:spcPts val="280"/>
              </a:spcBef>
              <a:spcAft>
                <a:spcPts val="0"/>
              </a:spcAft>
              <a:buSzPts val="1400"/>
              <a:buChar char="–"/>
            </a:pPr>
            <a:r>
              <a:rPr lang="en-US" sz="1800" u="sng">
                <a:solidFill>
                  <a:schemeClr val="hlink"/>
                </a:solidFill>
                <a:hlinkClick r:id="rId3"/>
              </a:rPr>
              <a:t>https://github.com/sifive/freedom</a:t>
            </a:r>
            <a:r>
              <a:rPr lang="en-US" sz="1800"/>
              <a:t> =&gt; </a:t>
            </a:r>
            <a:r>
              <a:rPr lang="en-US" sz="1800" u="sng">
                <a:solidFill>
                  <a:schemeClr val="hlink"/>
                </a:solidFill>
                <a:hlinkClick r:id="rId4"/>
              </a:rPr>
              <a:t>https://github.com/sifive/soc-freedom-sifive</a:t>
            </a:r>
            <a:br>
              <a:rPr lang="en-US"/>
            </a:br>
            <a:endParaRPr/>
          </a:p>
          <a:p>
            <a:pPr indent="-342900" lvl="0" marL="457200" marR="0" rtl="0" algn="l">
              <a:lnSpc>
                <a:spcPct val="100000"/>
              </a:lnSpc>
              <a:spcBef>
                <a:spcPts val="320"/>
              </a:spcBef>
              <a:spcAft>
                <a:spcPts val="0"/>
              </a:spcAft>
              <a:buClr>
                <a:srgbClr val="3C3C3C"/>
              </a:buClr>
              <a:buSzPts val="1800"/>
              <a:buFont typeface="Arial"/>
              <a:buChar char="•"/>
            </a:pPr>
            <a:r>
              <a:rPr lang="en-US" sz="1800"/>
              <a:t>Rocket-Chip repository has been moved to the CHIPS Alliance github org</a:t>
            </a:r>
            <a:endParaRPr sz="1800"/>
          </a:p>
          <a:p>
            <a:pPr indent="-342900" lvl="1" marL="914400" marR="0" rtl="0" algn="l">
              <a:lnSpc>
                <a:spcPct val="100000"/>
              </a:lnSpc>
              <a:spcBef>
                <a:spcPts val="320"/>
              </a:spcBef>
              <a:spcAft>
                <a:spcPts val="0"/>
              </a:spcAft>
              <a:buClr>
                <a:srgbClr val="3C3C3C"/>
              </a:buClr>
              <a:buSzPts val="1800"/>
              <a:buFont typeface="Arial"/>
              <a:buChar char="–"/>
            </a:pPr>
            <a:r>
              <a:rPr lang="en-US" sz="1800"/>
              <a:t>will be refactored into packages in 2H of 2019</a:t>
            </a:r>
            <a:endParaRPr sz="1800"/>
          </a:p>
          <a:p>
            <a:pPr indent="-342900" lvl="1" marL="914400" rtl="0" algn="l">
              <a:lnSpc>
                <a:spcPct val="100000"/>
              </a:lnSpc>
              <a:spcBef>
                <a:spcPts val="280"/>
              </a:spcBef>
              <a:spcAft>
                <a:spcPts val="0"/>
              </a:spcAft>
              <a:buSzPts val="1800"/>
              <a:buChar char="–"/>
            </a:pPr>
            <a:r>
              <a:rPr lang="en-US" sz="1800" u="sng">
                <a:solidFill>
                  <a:schemeClr val="hlink"/>
                </a:solidFill>
                <a:hlinkClick r:id="rId5"/>
              </a:rPr>
              <a:t>https://github.com/freechipsproject/rocket-chip</a:t>
            </a:r>
            <a:r>
              <a:rPr lang="en-US" sz="1800"/>
              <a:t> =&gt; </a:t>
            </a:r>
            <a:r>
              <a:rPr lang="en-US" sz="1800" u="sng">
                <a:solidFill>
                  <a:schemeClr val="hlink"/>
                </a:solidFill>
                <a:hlinkClick r:id="rId6"/>
              </a:rPr>
              <a:t>https://github.com/chipsalliance/rocket-chip</a:t>
            </a:r>
            <a:endParaRPr sz="1800"/>
          </a:p>
          <a:p>
            <a:pPr indent="0" lvl="0" marL="0" marR="0" rtl="0" algn="l">
              <a:lnSpc>
                <a:spcPct val="100000"/>
              </a:lnSpc>
              <a:spcBef>
                <a:spcPts val="320"/>
              </a:spcBef>
              <a:spcAft>
                <a:spcPts val="0"/>
              </a:spcAft>
              <a:buNone/>
            </a:pPr>
            <a:r>
              <a:t/>
            </a:r>
            <a:endParaRPr/>
          </a:p>
          <a:p>
            <a:pPr indent="-342900" lvl="0" marL="457200" rtl="0" algn="l">
              <a:spcBef>
                <a:spcPts val="320"/>
              </a:spcBef>
              <a:spcAft>
                <a:spcPts val="0"/>
              </a:spcAft>
              <a:buSzPts val="1800"/>
              <a:buChar char="•"/>
            </a:pPr>
            <a:r>
              <a:rPr lang="en-US" sz="1800"/>
              <a:t>CHIPS Alliance: a subsidiary of the Linux Foundation  </a:t>
            </a:r>
            <a:r>
              <a:rPr b="0" lang="en-US" sz="1400" u="sng">
                <a:solidFill>
                  <a:schemeClr val="hlink"/>
                </a:solidFill>
                <a:latin typeface="Arial"/>
                <a:ea typeface="Arial"/>
                <a:cs typeface="Arial"/>
                <a:sym typeface="Arial"/>
                <a:hlinkClick r:id="rId7"/>
              </a:rPr>
              <a:t>https://github.com/chipsalliance/</a:t>
            </a:r>
            <a:r>
              <a:rPr lang="en-US" sz="1400"/>
              <a:t>  </a:t>
            </a:r>
            <a:r>
              <a:rPr b="0" lang="en-US" sz="1400" u="sng">
                <a:solidFill>
                  <a:schemeClr val="hlink"/>
                </a:solidFill>
                <a:latin typeface="Arial"/>
                <a:ea typeface="Arial"/>
                <a:cs typeface="Arial"/>
                <a:sym typeface="Arial"/>
                <a:hlinkClick r:id="rId8"/>
              </a:rPr>
              <a:t>https://chipsalliance.org/</a:t>
            </a:r>
            <a:endParaRPr sz="1400"/>
          </a:p>
          <a:p>
            <a:pPr indent="-342900" lvl="1" marL="914400" rtl="0" algn="l">
              <a:spcBef>
                <a:spcPts val="280"/>
              </a:spcBef>
              <a:spcAft>
                <a:spcPts val="0"/>
              </a:spcAft>
              <a:buSzPts val="1800"/>
              <a:buChar char="–"/>
            </a:pPr>
            <a:r>
              <a:rPr lang="en-US" sz="1800"/>
              <a:t>Rocket-Chip</a:t>
            </a:r>
            <a:endParaRPr sz="1800"/>
          </a:p>
          <a:p>
            <a:pPr indent="-342900" lvl="1" marL="914400" rtl="0" algn="l">
              <a:spcBef>
                <a:spcPts val="280"/>
              </a:spcBef>
              <a:spcAft>
                <a:spcPts val="0"/>
              </a:spcAft>
              <a:buSzPts val="1800"/>
              <a:buChar char="–"/>
            </a:pPr>
            <a:r>
              <a:rPr lang="en-US" sz="1800"/>
              <a:t>Chisel / FIRRTL</a:t>
            </a:r>
            <a:endParaRPr sz="1800"/>
          </a:p>
          <a:p>
            <a:pPr indent="-342900" lvl="1" marL="914400" rtl="0" algn="l">
              <a:spcBef>
                <a:spcPts val="280"/>
              </a:spcBef>
              <a:spcAft>
                <a:spcPts val="0"/>
              </a:spcAft>
              <a:buSzPts val="1800"/>
              <a:buChar char="–"/>
            </a:pPr>
            <a:r>
              <a:rPr lang="en-US" sz="1800"/>
              <a:t>TileLink + OmniXtend</a:t>
            </a:r>
            <a:endParaRPr sz="1800"/>
          </a:p>
          <a:p>
            <a:pPr indent="-342900" lvl="1" marL="914400" rtl="0" algn="l">
              <a:spcBef>
                <a:spcPts val="280"/>
              </a:spcBef>
              <a:spcAft>
                <a:spcPts val="0"/>
              </a:spcAft>
              <a:buSzPts val="1800"/>
              <a:buChar char="–"/>
            </a:pPr>
            <a:r>
              <a:rPr lang="en-US" sz="1800"/>
              <a:t>Verilator</a:t>
            </a:r>
            <a:endParaRPr sz="1800"/>
          </a:p>
          <a:p>
            <a:pPr indent="-342900" lvl="1" marL="914400" rtl="0" algn="l">
              <a:spcBef>
                <a:spcPts val="280"/>
              </a:spcBef>
              <a:spcAft>
                <a:spcPts val="0"/>
              </a:spcAft>
              <a:buSzPts val="1800"/>
              <a:buChar char="–"/>
            </a:pPr>
            <a:r>
              <a:rPr lang="en-US" sz="1800"/>
              <a:t>SweRVE</a:t>
            </a:r>
            <a:endParaRPr sz="1800"/>
          </a:p>
          <a:p>
            <a:pPr indent="-342900" lvl="1" marL="914400" rtl="0" algn="l">
              <a:spcBef>
                <a:spcPts val="280"/>
              </a:spcBef>
              <a:spcAft>
                <a:spcPts val="0"/>
              </a:spcAft>
              <a:buSzPts val="1800"/>
              <a:buChar char="–"/>
            </a:pPr>
            <a:r>
              <a:rPr lang="en-US" sz="1800"/>
              <a:t>FuseSoC</a:t>
            </a:r>
            <a:endParaRPr sz="1800"/>
          </a:p>
          <a:p>
            <a:pPr indent="-342900" lvl="1" marL="914400" rtl="0" algn="l">
              <a:spcBef>
                <a:spcPts val="280"/>
              </a:spcBef>
              <a:spcAft>
                <a:spcPts val="0"/>
              </a:spcAft>
              <a:buSzPts val="1800"/>
              <a:buChar char="–"/>
            </a:pPr>
            <a:r>
              <a:rPr lang="en-US" sz="1800"/>
              <a:t>CocoTB</a:t>
            </a:r>
            <a:endParaRPr sz="1800"/>
          </a:p>
          <a:p>
            <a:pPr indent="0" lvl="0" marL="914400" rtl="0" algn="l">
              <a:spcBef>
                <a:spcPts val="320"/>
              </a:spcBef>
              <a:spcAft>
                <a:spcPts val="0"/>
              </a:spcAft>
              <a:buNone/>
            </a:pPr>
            <a:r>
              <a:t/>
            </a:r>
            <a:endParaRPr/>
          </a:p>
          <a:p>
            <a:pPr indent="0" lvl="0" marL="0" marR="0" rtl="0" algn="l">
              <a:lnSpc>
                <a:spcPct val="100000"/>
              </a:lnSpc>
              <a:spcBef>
                <a:spcPts val="320"/>
              </a:spcBef>
              <a:spcAft>
                <a:spcPts val="0"/>
              </a:spcAft>
              <a:buNone/>
            </a:pPr>
            <a:r>
              <a:t/>
            </a:r>
            <a:endParaRPr/>
          </a:p>
        </p:txBody>
      </p:sp>
      <p:sp>
        <p:nvSpPr>
          <p:cNvPr id="1083" name="Google Shape;1083;p82"/>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2400"/>
              <a:buFont typeface="Montserrat SemiBold"/>
              <a:buNone/>
            </a:pPr>
            <a:r>
              <a:rPr lang="en-US"/>
              <a:t>Open Source Roadmap (Other Related Projects)</a:t>
            </a:r>
            <a:endParaRPr/>
          </a:p>
        </p:txBody>
      </p:sp>
      <p:pic>
        <p:nvPicPr>
          <p:cNvPr id="1084" name="Google Shape;1084;p82"/>
          <p:cNvPicPr preferRelativeResize="0"/>
          <p:nvPr/>
        </p:nvPicPr>
        <p:blipFill>
          <a:blip r:embed="rId9">
            <a:alphaModFix/>
          </a:blip>
          <a:stretch>
            <a:fillRect/>
          </a:stretch>
        </p:blipFill>
        <p:spPr>
          <a:xfrm>
            <a:off x="6906100" y="4676580"/>
            <a:ext cx="4954275" cy="1662149"/>
          </a:xfrm>
          <a:prstGeom prst="rect">
            <a:avLst/>
          </a:prstGeom>
          <a:noFill/>
          <a:ln>
            <a:noFill/>
          </a:ln>
        </p:spPr>
      </p:pic>
      <p:pic>
        <p:nvPicPr>
          <p:cNvPr id="1085" name="Google Shape;1085;p82"/>
          <p:cNvPicPr preferRelativeResize="0"/>
          <p:nvPr/>
        </p:nvPicPr>
        <p:blipFill>
          <a:blip r:embed="rId10">
            <a:alphaModFix/>
          </a:blip>
          <a:stretch>
            <a:fillRect/>
          </a:stretch>
        </p:blipFill>
        <p:spPr>
          <a:xfrm>
            <a:off x="4313825" y="5614825"/>
            <a:ext cx="2381250" cy="723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pic>
        <p:nvPicPr>
          <p:cNvPr id="1090" name="Google Shape;1090;p83"/>
          <p:cNvPicPr preferRelativeResize="0"/>
          <p:nvPr/>
        </p:nvPicPr>
        <p:blipFill rotWithShape="1">
          <a:blip r:embed="rId3">
            <a:alphaModFix/>
          </a:blip>
          <a:srcRect b="12959" l="0" r="0" t="0"/>
          <a:stretch/>
        </p:blipFill>
        <p:spPr>
          <a:xfrm>
            <a:off x="190500" y="209972"/>
            <a:ext cx="9075172" cy="6495627"/>
          </a:xfrm>
          <a:prstGeom prst="rect">
            <a:avLst/>
          </a:prstGeom>
          <a:noFill/>
          <a:ln>
            <a:noFill/>
          </a:ln>
        </p:spPr>
      </p:pic>
      <p:sp>
        <p:nvSpPr>
          <p:cNvPr id="1091" name="Google Shape;1091;p83"/>
          <p:cNvSpPr/>
          <p:nvPr/>
        </p:nvSpPr>
        <p:spPr>
          <a:xfrm>
            <a:off x="9443300" y="2237102"/>
            <a:ext cx="2647200" cy="2715300"/>
          </a:xfrm>
          <a:prstGeom prst="rect">
            <a:avLst/>
          </a:prstGeom>
          <a:noFill/>
          <a:ln>
            <a:noFill/>
          </a:ln>
        </p:spPr>
        <p:txBody>
          <a:bodyPr anchorCtr="0" anchor="t" bIns="45700" lIns="91425" spcFirstLastPara="1" rIns="91425" wrap="square" tIns="45700">
            <a:noAutofit/>
          </a:bodyPr>
          <a:lstStyle/>
          <a:p>
            <a:pPr indent="0" lvl="0" marL="0" marR="0" rtl="0" algn="l">
              <a:lnSpc>
                <a:spcPct val="78000"/>
              </a:lnSpc>
              <a:spcBef>
                <a:spcPts val="0"/>
              </a:spcBef>
              <a:spcAft>
                <a:spcPts val="0"/>
              </a:spcAft>
              <a:buClr>
                <a:srgbClr val="000000"/>
              </a:buClr>
              <a:buSzPts val="3100"/>
              <a:buFont typeface="Arial"/>
              <a:buNone/>
            </a:pPr>
            <a:r>
              <a:rPr b="1" i="0" lang="en-US" sz="3100" u="none" cap="none" strike="noStrike">
                <a:solidFill>
                  <a:schemeClr val="lt1"/>
                </a:solidFill>
                <a:latin typeface="Arial"/>
                <a:ea typeface="Arial"/>
                <a:cs typeface="Arial"/>
                <a:sym typeface="Arial"/>
              </a:rPr>
              <a:t>SiFive Core Designer </a:t>
            </a:r>
            <a:endParaRPr b="0" i="0" sz="1500" u="none" cap="none" strike="noStrike">
              <a:solidFill>
                <a:srgbClr val="000000"/>
              </a:solidFill>
              <a:latin typeface="Arial"/>
              <a:ea typeface="Arial"/>
              <a:cs typeface="Arial"/>
              <a:sym typeface="Arial"/>
            </a:endParaRPr>
          </a:p>
          <a:p>
            <a:pPr indent="0" lvl="0" marL="0" marR="0" rtl="0" algn="l">
              <a:lnSpc>
                <a:spcPct val="78000"/>
              </a:lnSpc>
              <a:spcBef>
                <a:spcPts val="0"/>
              </a:spcBef>
              <a:spcAft>
                <a:spcPts val="0"/>
              </a:spcAft>
              <a:buClr>
                <a:srgbClr val="000000"/>
              </a:buClr>
              <a:buSzPts val="2100"/>
              <a:buFont typeface="Arial"/>
              <a:buNone/>
            </a:pPr>
            <a:r>
              <a:t/>
            </a:r>
            <a:endParaRPr b="1" i="0" sz="2100" u="none" cap="none" strike="noStrike">
              <a:solidFill>
                <a:schemeClr val="accent4"/>
              </a:solidFill>
              <a:latin typeface="Arial"/>
              <a:ea typeface="Arial"/>
              <a:cs typeface="Arial"/>
              <a:sym typeface="Arial"/>
            </a:endParaRPr>
          </a:p>
          <a:p>
            <a:pPr indent="0" lvl="0" marL="0" marR="0" rtl="0" algn="l">
              <a:lnSpc>
                <a:spcPct val="78000"/>
              </a:lnSpc>
              <a:spcBef>
                <a:spcPts val="0"/>
              </a:spcBef>
              <a:spcAft>
                <a:spcPts val="0"/>
              </a:spcAft>
              <a:buClr>
                <a:srgbClr val="000000"/>
              </a:buClr>
              <a:buSzPts val="2100"/>
              <a:buFont typeface="Arial"/>
              <a:buNone/>
            </a:pPr>
            <a:r>
              <a:rPr b="1" i="0" lang="en-US" sz="2100" u="none" cap="none" strike="noStrike">
                <a:solidFill>
                  <a:schemeClr val="accent6"/>
                </a:solidFill>
                <a:latin typeface="Arial"/>
                <a:ea typeface="Arial"/>
                <a:cs typeface="Arial"/>
                <a:sym typeface="Arial"/>
              </a:rPr>
              <a:t>RISC-V Core IP Customization and Push-Button Configuration</a:t>
            </a:r>
            <a:endParaRPr b="1" i="0" sz="2100" u="none" cap="none" strike="noStrike">
              <a:solidFill>
                <a:schemeClr val="accent6"/>
              </a:solidFill>
              <a:latin typeface="Arial"/>
              <a:ea typeface="Arial"/>
              <a:cs typeface="Arial"/>
              <a:sym typeface="Arial"/>
            </a:endParaRPr>
          </a:p>
          <a:p>
            <a:pPr indent="0" lvl="0" marL="0" marR="0" rtl="0" algn="l">
              <a:lnSpc>
                <a:spcPct val="78000"/>
              </a:lnSpc>
              <a:spcBef>
                <a:spcPts val="0"/>
              </a:spcBef>
              <a:spcAft>
                <a:spcPts val="0"/>
              </a:spcAft>
              <a:buClr>
                <a:srgbClr val="000000"/>
              </a:buClr>
              <a:buSzPts val="2100"/>
              <a:buFont typeface="Arial"/>
              <a:buNone/>
            </a:pPr>
            <a:r>
              <a:t/>
            </a:r>
            <a:endParaRPr b="1" sz="2100">
              <a:solidFill>
                <a:schemeClr val="accent6"/>
              </a:solidFill>
            </a:endParaRPr>
          </a:p>
          <a:p>
            <a:pPr indent="0" lvl="0" marL="0" marR="0" rtl="0" algn="l">
              <a:lnSpc>
                <a:spcPct val="78000"/>
              </a:lnSpc>
              <a:spcBef>
                <a:spcPts val="0"/>
              </a:spcBef>
              <a:spcAft>
                <a:spcPts val="0"/>
              </a:spcAft>
              <a:buClr>
                <a:srgbClr val="000000"/>
              </a:buClr>
              <a:buSzPts val="2100"/>
              <a:buFont typeface="Arial"/>
              <a:buNone/>
            </a:pPr>
            <a:r>
              <a:t/>
            </a:r>
            <a:endParaRPr b="1" sz="2400">
              <a:solidFill>
                <a:schemeClr val="accent6"/>
              </a:solidFill>
              <a:latin typeface="Calibri"/>
              <a:ea typeface="Calibri"/>
              <a:cs typeface="Calibri"/>
              <a:sym typeface="Calibri"/>
            </a:endParaRPr>
          </a:p>
        </p:txBody>
      </p:sp>
      <p:sp>
        <p:nvSpPr>
          <p:cNvPr id="1092" name="Google Shape;1092;p83"/>
          <p:cNvSpPr txBox="1"/>
          <p:nvPr/>
        </p:nvSpPr>
        <p:spPr>
          <a:xfrm>
            <a:off x="5456600" y="6320900"/>
            <a:ext cx="5734500" cy="945000"/>
          </a:xfrm>
          <a:prstGeom prst="rect">
            <a:avLst/>
          </a:prstGeom>
          <a:noFill/>
          <a:ln>
            <a:noFill/>
          </a:ln>
        </p:spPr>
        <p:txBody>
          <a:bodyPr anchorCtr="0" anchor="t" bIns="91425" lIns="91425" spcFirstLastPara="1" rIns="91425" wrap="square" tIns="91425">
            <a:noAutofit/>
          </a:bodyPr>
          <a:lstStyle/>
          <a:p>
            <a:pPr indent="0" lvl="0" marL="0" rtl="0" algn="l">
              <a:lnSpc>
                <a:spcPct val="78000"/>
              </a:lnSpc>
              <a:spcBef>
                <a:spcPts val="0"/>
              </a:spcBef>
              <a:spcAft>
                <a:spcPts val="0"/>
              </a:spcAft>
              <a:buNone/>
            </a:pPr>
            <a:r>
              <a:rPr lang="en-US" sz="1800" u="sng">
                <a:solidFill>
                  <a:schemeClr val="hlink"/>
                </a:solidFill>
                <a:latin typeface="Calibri"/>
                <a:ea typeface="Calibri"/>
                <a:cs typeface="Calibri"/>
                <a:sym typeface="Calibri"/>
                <a:hlinkClick r:id="rId4"/>
              </a:rPr>
              <a:t>https://www.sifive.com/core-designer</a:t>
            </a:r>
            <a:endParaRPr b="1" sz="1800">
              <a:solidFill>
                <a:schemeClr val="accent6"/>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sp>
        <p:nvSpPr>
          <p:cNvPr id="1098" name="Google Shape;1098;p84"/>
          <p:cNvSpPr txBox="1"/>
          <p:nvPr>
            <p:ph type="ctrTitle"/>
          </p:nvPr>
        </p:nvSpPr>
        <p:spPr>
          <a:xfrm>
            <a:off x="939800" y="4411950"/>
            <a:ext cx="10058400" cy="137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88" name="Shape 688"/>
        <p:cNvGrpSpPr/>
        <p:nvPr/>
      </p:nvGrpSpPr>
      <p:grpSpPr>
        <a:xfrm>
          <a:off x="0" y="0"/>
          <a:ext cx="0" cy="0"/>
          <a:chOff x="0" y="0"/>
          <a:chExt cx="0" cy="0"/>
        </a:xfrm>
      </p:grpSpPr>
      <p:sp>
        <p:nvSpPr>
          <p:cNvPr id="689" name="Google Shape;689;p58"/>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t>Hardware Trends: Custom Hardware to the Rescue!</a:t>
            </a:r>
            <a:endParaRPr/>
          </a:p>
        </p:txBody>
      </p:sp>
      <p:sp>
        <p:nvSpPr>
          <p:cNvPr id="690" name="Google Shape;690;p58"/>
          <p:cNvSpPr txBox="1"/>
          <p:nvPr/>
        </p:nvSpPr>
        <p:spPr>
          <a:xfrm>
            <a:off x="7460354" y="5020851"/>
            <a:ext cx="4108500" cy="91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202022"/>
                </a:solidFill>
                <a:latin typeface="Arial"/>
                <a:ea typeface="Arial"/>
                <a:cs typeface="Arial"/>
                <a:sym typeface="Arial"/>
              </a:rPr>
              <a:t>But, custom chip development costs are too high!</a:t>
            </a:r>
            <a:endParaRPr b="0" i="0" sz="1500" u="none" cap="none" strike="noStrike">
              <a:solidFill>
                <a:srgbClr val="000000"/>
              </a:solidFill>
              <a:latin typeface="Arial"/>
              <a:ea typeface="Arial"/>
              <a:cs typeface="Arial"/>
              <a:sym typeface="Arial"/>
            </a:endParaRPr>
          </a:p>
        </p:txBody>
      </p:sp>
      <p:pic>
        <p:nvPicPr>
          <p:cNvPr id="691" name="Google Shape;691;p58"/>
          <p:cNvPicPr preferRelativeResize="0"/>
          <p:nvPr/>
        </p:nvPicPr>
        <p:blipFill rotWithShape="1">
          <a:blip r:embed="rId3">
            <a:alphaModFix/>
          </a:blip>
          <a:srcRect b="47963" l="0" r="30347" t="3148"/>
          <a:stretch/>
        </p:blipFill>
        <p:spPr>
          <a:xfrm>
            <a:off x="4320674" y="2534652"/>
            <a:ext cx="2068316" cy="1878756"/>
          </a:xfrm>
          <a:prstGeom prst="rect">
            <a:avLst/>
          </a:prstGeom>
          <a:noFill/>
          <a:ln>
            <a:noFill/>
          </a:ln>
        </p:spPr>
      </p:pic>
      <p:pic>
        <p:nvPicPr>
          <p:cNvPr id="692" name="Google Shape;692;p58"/>
          <p:cNvPicPr preferRelativeResize="0"/>
          <p:nvPr/>
        </p:nvPicPr>
        <p:blipFill rotWithShape="1">
          <a:blip r:embed="rId4">
            <a:alphaModFix/>
          </a:blip>
          <a:srcRect b="22338" l="0" r="0" t="23860"/>
          <a:stretch/>
        </p:blipFill>
        <p:spPr>
          <a:xfrm>
            <a:off x="700607" y="2447336"/>
            <a:ext cx="2949212" cy="2053389"/>
          </a:xfrm>
          <a:prstGeom prst="rect">
            <a:avLst/>
          </a:prstGeom>
          <a:noFill/>
          <a:ln>
            <a:noFill/>
          </a:ln>
        </p:spPr>
      </p:pic>
      <p:sp>
        <p:nvSpPr>
          <p:cNvPr id="693" name="Google Shape;693;p58"/>
          <p:cNvSpPr txBox="1"/>
          <p:nvPr/>
        </p:nvSpPr>
        <p:spPr>
          <a:xfrm>
            <a:off x="1450694" y="5020852"/>
            <a:ext cx="1449300" cy="91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202022"/>
                </a:solidFill>
                <a:latin typeface="Arial"/>
                <a:ea typeface="Arial"/>
                <a:cs typeface="Arial"/>
                <a:sym typeface="Arial"/>
              </a:rPr>
              <a:t>GPUs</a:t>
            </a:r>
            <a:endParaRPr b="0" i="0" sz="1500" u="none" cap="none" strike="noStrike">
              <a:solidFill>
                <a:srgbClr val="000000"/>
              </a:solidFill>
              <a:latin typeface="Arial"/>
              <a:ea typeface="Arial"/>
              <a:cs typeface="Arial"/>
              <a:sym typeface="Arial"/>
            </a:endParaRPr>
          </a:p>
        </p:txBody>
      </p:sp>
      <p:sp>
        <p:nvSpPr>
          <p:cNvPr id="694" name="Google Shape;694;p58"/>
          <p:cNvSpPr txBox="1"/>
          <p:nvPr/>
        </p:nvSpPr>
        <p:spPr>
          <a:xfrm>
            <a:off x="4084578" y="5020851"/>
            <a:ext cx="2540400" cy="91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202022"/>
                </a:solidFill>
                <a:latin typeface="Arial"/>
                <a:ea typeface="Arial"/>
                <a:cs typeface="Arial"/>
                <a:sym typeface="Arial"/>
              </a:rPr>
              <a:t>Custom Chips</a:t>
            </a:r>
            <a:endParaRPr b="0"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202022"/>
                </a:solidFill>
                <a:latin typeface="Arial"/>
                <a:ea typeface="Arial"/>
                <a:cs typeface="Arial"/>
                <a:sym typeface="Arial"/>
              </a:rPr>
              <a:t>(e.g., Google TPU)</a:t>
            </a:r>
            <a:endParaRPr b="0" i="0" sz="1500" u="none" cap="none" strike="noStrike">
              <a:solidFill>
                <a:srgbClr val="000000"/>
              </a:solidFill>
              <a:latin typeface="Arial"/>
              <a:ea typeface="Arial"/>
              <a:cs typeface="Arial"/>
              <a:sym typeface="Arial"/>
            </a:endParaRPr>
          </a:p>
        </p:txBody>
      </p:sp>
      <p:pic>
        <p:nvPicPr>
          <p:cNvPr id="695" name="Google Shape;695;p58"/>
          <p:cNvPicPr preferRelativeResize="0"/>
          <p:nvPr/>
        </p:nvPicPr>
        <p:blipFill rotWithShape="1">
          <a:blip r:embed="rId5">
            <a:alphaModFix/>
          </a:blip>
          <a:srcRect b="0" l="0" r="0" t="0"/>
          <a:stretch/>
        </p:blipFill>
        <p:spPr>
          <a:xfrm>
            <a:off x="6613007" y="1464354"/>
            <a:ext cx="5396608" cy="33978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pic>
        <p:nvPicPr>
          <p:cNvPr id="1103" name="Google Shape;1103;p85"/>
          <p:cNvPicPr preferRelativeResize="0"/>
          <p:nvPr/>
        </p:nvPicPr>
        <p:blipFill rotWithShape="1">
          <a:blip r:embed="rId3">
            <a:alphaModFix/>
          </a:blip>
          <a:srcRect b="0" l="0" r="0" t="0"/>
          <a:stretch/>
        </p:blipFill>
        <p:spPr>
          <a:xfrm>
            <a:off x="177800" y="153329"/>
            <a:ext cx="7696198" cy="6520260"/>
          </a:xfrm>
          <a:prstGeom prst="rect">
            <a:avLst/>
          </a:prstGeom>
          <a:noFill/>
          <a:ln>
            <a:noFill/>
          </a:ln>
        </p:spPr>
      </p:pic>
      <p:grpSp>
        <p:nvGrpSpPr>
          <p:cNvPr id="1104" name="Google Shape;1104;p85"/>
          <p:cNvGrpSpPr/>
          <p:nvPr/>
        </p:nvGrpSpPr>
        <p:grpSpPr>
          <a:xfrm>
            <a:off x="8160251" y="1803493"/>
            <a:ext cx="4520505" cy="4732968"/>
            <a:chOff x="7344299" y="1623160"/>
            <a:chExt cx="4068494" cy="4259714"/>
          </a:xfrm>
        </p:grpSpPr>
        <p:sp>
          <p:nvSpPr>
            <p:cNvPr id="1105" name="Google Shape;1105;p85"/>
            <p:cNvSpPr txBox="1"/>
            <p:nvPr/>
          </p:nvSpPr>
          <p:spPr>
            <a:xfrm>
              <a:off x="9639494" y="5396458"/>
              <a:ext cx="1773300" cy="341700"/>
            </a:xfrm>
            <a:prstGeom prst="rect">
              <a:avLst/>
            </a:prstGeom>
            <a:noFill/>
            <a:ln>
              <a:noFill/>
            </a:ln>
          </p:spPr>
          <p:txBody>
            <a:bodyPr anchorCtr="0" anchor="t" bIns="50775" lIns="101575" spcFirstLastPara="1" rIns="101575" wrap="square" tIns="507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02022"/>
                  </a:solidFill>
                  <a:latin typeface="Calibri"/>
                  <a:ea typeface="Calibri"/>
                  <a:cs typeface="Calibri"/>
                  <a:sym typeface="Calibri"/>
                </a:rPr>
                <a:t>Package/Test</a:t>
              </a:r>
              <a:endParaRPr b="0" i="0" sz="1600" u="none" cap="none" strike="noStrike">
                <a:solidFill>
                  <a:srgbClr val="000000"/>
                </a:solidFill>
                <a:latin typeface="Calibri"/>
                <a:ea typeface="Calibri"/>
                <a:cs typeface="Calibri"/>
                <a:sym typeface="Calibri"/>
              </a:endParaRPr>
            </a:p>
          </p:txBody>
        </p:sp>
        <p:pic>
          <p:nvPicPr>
            <p:cNvPr id="1106" name="Google Shape;1106;p85"/>
            <p:cNvPicPr preferRelativeResize="0"/>
            <p:nvPr/>
          </p:nvPicPr>
          <p:blipFill rotWithShape="1">
            <a:blip r:embed="rId4">
              <a:alphaModFix/>
            </a:blip>
            <a:srcRect b="0" l="0" r="0" t="0"/>
            <a:stretch/>
          </p:blipFill>
          <p:spPr>
            <a:xfrm>
              <a:off x="7890535" y="1743765"/>
              <a:ext cx="1410260" cy="470794"/>
            </a:xfrm>
            <a:prstGeom prst="rect">
              <a:avLst/>
            </a:prstGeom>
            <a:noFill/>
            <a:ln>
              <a:noFill/>
            </a:ln>
          </p:spPr>
        </p:pic>
        <p:pic>
          <p:nvPicPr>
            <p:cNvPr id="1107" name="Google Shape;1107;p85"/>
            <p:cNvPicPr preferRelativeResize="0"/>
            <p:nvPr/>
          </p:nvPicPr>
          <p:blipFill rotWithShape="1">
            <a:blip r:embed="rId5">
              <a:alphaModFix/>
            </a:blip>
            <a:srcRect b="0" l="0" r="0" t="0"/>
            <a:stretch/>
          </p:blipFill>
          <p:spPr>
            <a:xfrm>
              <a:off x="7344299" y="3385224"/>
              <a:ext cx="1379396" cy="372436"/>
            </a:xfrm>
            <a:prstGeom prst="rect">
              <a:avLst/>
            </a:prstGeom>
            <a:noFill/>
            <a:ln>
              <a:noFill/>
            </a:ln>
          </p:spPr>
        </p:pic>
        <p:pic>
          <p:nvPicPr>
            <p:cNvPr id="1108" name="Google Shape;1108;p85"/>
            <p:cNvPicPr preferRelativeResize="0"/>
            <p:nvPr/>
          </p:nvPicPr>
          <p:blipFill rotWithShape="1">
            <a:blip r:embed="rId6">
              <a:alphaModFix/>
            </a:blip>
            <a:srcRect b="0" l="0" r="0" t="0"/>
            <a:stretch/>
          </p:blipFill>
          <p:spPr>
            <a:xfrm>
              <a:off x="7533354" y="4473251"/>
              <a:ext cx="796126" cy="641359"/>
            </a:xfrm>
            <a:prstGeom prst="rect">
              <a:avLst/>
            </a:prstGeom>
            <a:noFill/>
            <a:ln>
              <a:noFill/>
            </a:ln>
          </p:spPr>
        </p:pic>
        <p:pic>
          <p:nvPicPr>
            <p:cNvPr id="1109" name="Google Shape;1109;p85"/>
            <p:cNvPicPr preferRelativeResize="0"/>
            <p:nvPr/>
          </p:nvPicPr>
          <p:blipFill rotWithShape="1">
            <a:blip r:embed="rId7">
              <a:alphaModFix/>
            </a:blip>
            <a:srcRect b="0" l="0" r="0" t="0"/>
            <a:stretch/>
          </p:blipFill>
          <p:spPr>
            <a:xfrm>
              <a:off x="7667488" y="5259823"/>
              <a:ext cx="539034" cy="569342"/>
            </a:xfrm>
            <a:prstGeom prst="rect">
              <a:avLst/>
            </a:prstGeom>
            <a:noFill/>
            <a:ln>
              <a:noFill/>
            </a:ln>
          </p:spPr>
        </p:pic>
        <p:pic>
          <p:nvPicPr>
            <p:cNvPr id="1110" name="Google Shape;1110;p85"/>
            <p:cNvPicPr preferRelativeResize="0"/>
            <p:nvPr/>
          </p:nvPicPr>
          <p:blipFill rotWithShape="1">
            <a:blip r:embed="rId8">
              <a:alphaModFix/>
            </a:blip>
            <a:srcRect b="0" l="0" r="0" t="0"/>
            <a:stretch/>
          </p:blipFill>
          <p:spPr>
            <a:xfrm>
              <a:off x="7653604" y="2429453"/>
              <a:ext cx="962839" cy="603278"/>
            </a:xfrm>
            <a:prstGeom prst="rect">
              <a:avLst/>
            </a:prstGeom>
            <a:noFill/>
            <a:ln>
              <a:noFill/>
            </a:ln>
          </p:spPr>
        </p:pic>
        <p:pic>
          <p:nvPicPr>
            <p:cNvPr id="1111" name="Google Shape;1111;p85"/>
            <p:cNvPicPr preferRelativeResize="0"/>
            <p:nvPr/>
          </p:nvPicPr>
          <p:blipFill rotWithShape="1">
            <a:blip r:embed="rId9">
              <a:alphaModFix/>
            </a:blip>
            <a:srcRect b="0" l="0" r="0" t="0"/>
            <a:stretch/>
          </p:blipFill>
          <p:spPr>
            <a:xfrm>
              <a:off x="8698639" y="2516683"/>
              <a:ext cx="872274" cy="522056"/>
            </a:xfrm>
            <a:prstGeom prst="rect">
              <a:avLst/>
            </a:prstGeom>
            <a:noFill/>
            <a:ln>
              <a:noFill/>
            </a:ln>
          </p:spPr>
        </p:pic>
        <p:pic>
          <p:nvPicPr>
            <p:cNvPr id="1112" name="Google Shape;1112;p85"/>
            <p:cNvPicPr preferRelativeResize="0"/>
            <p:nvPr/>
          </p:nvPicPr>
          <p:blipFill rotWithShape="1">
            <a:blip r:embed="rId10">
              <a:alphaModFix/>
            </a:blip>
            <a:srcRect b="34203" l="0" r="0" t="29048"/>
            <a:stretch/>
          </p:blipFill>
          <p:spPr>
            <a:xfrm>
              <a:off x="8723443" y="3380429"/>
              <a:ext cx="994410" cy="365412"/>
            </a:xfrm>
            <a:prstGeom prst="rect">
              <a:avLst/>
            </a:prstGeom>
            <a:noFill/>
            <a:ln>
              <a:noFill/>
            </a:ln>
          </p:spPr>
        </p:pic>
        <p:pic>
          <p:nvPicPr>
            <p:cNvPr id="1113" name="Google Shape;1113;p85"/>
            <p:cNvPicPr preferRelativeResize="0"/>
            <p:nvPr/>
          </p:nvPicPr>
          <p:blipFill rotWithShape="1">
            <a:blip r:embed="rId11">
              <a:alphaModFix/>
            </a:blip>
            <a:srcRect b="0" l="0" r="0" t="0"/>
            <a:stretch/>
          </p:blipFill>
          <p:spPr>
            <a:xfrm>
              <a:off x="8023154" y="3174749"/>
              <a:ext cx="1168871" cy="256225"/>
            </a:xfrm>
            <a:prstGeom prst="rect">
              <a:avLst/>
            </a:prstGeom>
            <a:noFill/>
            <a:ln>
              <a:noFill/>
            </a:ln>
          </p:spPr>
        </p:pic>
        <p:pic>
          <p:nvPicPr>
            <p:cNvPr descr="riscv-wide.pdf" id="1114" name="Google Shape;1114;p85"/>
            <p:cNvPicPr preferRelativeResize="0"/>
            <p:nvPr/>
          </p:nvPicPr>
          <p:blipFill rotWithShape="1">
            <a:blip r:embed="rId12">
              <a:alphaModFix/>
            </a:blip>
            <a:srcRect b="0" l="0" r="0" t="0"/>
            <a:stretch/>
          </p:blipFill>
          <p:spPr>
            <a:xfrm>
              <a:off x="9266582" y="4036473"/>
              <a:ext cx="580747" cy="95903"/>
            </a:xfrm>
            <a:prstGeom prst="rect">
              <a:avLst/>
            </a:prstGeom>
            <a:noFill/>
            <a:ln>
              <a:noFill/>
            </a:ln>
          </p:spPr>
        </p:pic>
        <p:pic>
          <p:nvPicPr>
            <p:cNvPr id="1115" name="Google Shape;1115;p85"/>
            <p:cNvPicPr preferRelativeResize="0"/>
            <p:nvPr/>
          </p:nvPicPr>
          <p:blipFill rotWithShape="1">
            <a:blip r:embed="rId13">
              <a:alphaModFix/>
            </a:blip>
            <a:srcRect b="0" l="0" r="0" t="0"/>
            <a:stretch/>
          </p:blipFill>
          <p:spPr>
            <a:xfrm>
              <a:off x="8444670" y="4415001"/>
              <a:ext cx="1199125" cy="399924"/>
            </a:xfrm>
            <a:prstGeom prst="rect">
              <a:avLst/>
            </a:prstGeom>
            <a:noFill/>
            <a:ln>
              <a:noFill/>
            </a:ln>
          </p:spPr>
        </p:pic>
        <p:pic>
          <p:nvPicPr>
            <p:cNvPr id="1116" name="Google Shape;1116;p85"/>
            <p:cNvPicPr preferRelativeResize="0"/>
            <p:nvPr/>
          </p:nvPicPr>
          <p:blipFill rotWithShape="1">
            <a:blip r:embed="rId14">
              <a:alphaModFix/>
            </a:blip>
            <a:srcRect b="0" l="0" r="0" t="0"/>
            <a:stretch/>
          </p:blipFill>
          <p:spPr>
            <a:xfrm>
              <a:off x="8436044" y="5346122"/>
              <a:ext cx="1178214" cy="433074"/>
            </a:xfrm>
            <a:prstGeom prst="rect">
              <a:avLst/>
            </a:prstGeom>
            <a:noFill/>
            <a:ln>
              <a:noFill/>
            </a:ln>
          </p:spPr>
        </p:pic>
        <p:pic>
          <p:nvPicPr>
            <p:cNvPr id="1117" name="Google Shape;1117;p85"/>
            <p:cNvPicPr preferRelativeResize="0"/>
            <p:nvPr/>
          </p:nvPicPr>
          <p:blipFill rotWithShape="1">
            <a:blip r:embed="rId15">
              <a:alphaModFix/>
            </a:blip>
            <a:srcRect b="0" l="0" r="0" t="0"/>
            <a:stretch/>
          </p:blipFill>
          <p:spPr>
            <a:xfrm>
              <a:off x="8757008" y="4842822"/>
              <a:ext cx="857250" cy="274320"/>
            </a:xfrm>
            <a:prstGeom prst="rect">
              <a:avLst/>
            </a:prstGeom>
            <a:noFill/>
            <a:ln>
              <a:noFill/>
            </a:ln>
          </p:spPr>
        </p:pic>
        <p:cxnSp>
          <p:nvCxnSpPr>
            <p:cNvPr id="1118" name="Google Shape;1118;p85"/>
            <p:cNvCxnSpPr/>
            <p:nvPr/>
          </p:nvCxnSpPr>
          <p:spPr>
            <a:xfrm>
              <a:off x="7371069" y="2316116"/>
              <a:ext cx="2397900" cy="0"/>
            </a:xfrm>
            <a:prstGeom prst="straightConnector1">
              <a:avLst/>
            </a:prstGeom>
            <a:noFill/>
            <a:ln cap="flat" cmpd="sng" w="19050">
              <a:solidFill>
                <a:schemeClr val="lt1"/>
              </a:solidFill>
              <a:prstDash val="solid"/>
              <a:round/>
              <a:headEnd len="sm" w="sm" type="none"/>
              <a:tailEnd len="sm" w="sm" type="none"/>
            </a:ln>
          </p:spPr>
        </p:cxnSp>
        <p:cxnSp>
          <p:nvCxnSpPr>
            <p:cNvPr id="1119" name="Google Shape;1119;p85"/>
            <p:cNvCxnSpPr/>
            <p:nvPr/>
          </p:nvCxnSpPr>
          <p:spPr>
            <a:xfrm>
              <a:off x="7371069" y="3104487"/>
              <a:ext cx="2397900" cy="0"/>
            </a:xfrm>
            <a:prstGeom prst="straightConnector1">
              <a:avLst/>
            </a:prstGeom>
            <a:noFill/>
            <a:ln cap="flat" cmpd="sng" w="19050">
              <a:solidFill>
                <a:schemeClr val="lt1"/>
              </a:solidFill>
              <a:prstDash val="solid"/>
              <a:round/>
              <a:headEnd len="sm" w="sm" type="none"/>
              <a:tailEnd len="sm" w="sm" type="none"/>
            </a:ln>
          </p:spPr>
        </p:cxnSp>
        <p:cxnSp>
          <p:nvCxnSpPr>
            <p:cNvPr id="1120" name="Google Shape;1120;p85"/>
            <p:cNvCxnSpPr/>
            <p:nvPr/>
          </p:nvCxnSpPr>
          <p:spPr>
            <a:xfrm>
              <a:off x="7371069" y="3771972"/>
              <a:ext cx="2397900" cy="0"/>
            </a:xfrm>
            <a:prstGeom prst="straightConnector1">
              <a:avLst/>
            </a:prstGeom>
            <a:noFill/>
            <a:ln cap="flat" cmpd="sng" w="19050">
              <a:solidFill>
                <a:schemeClr val="lt1"/>
              </a:solidFill>
              <a:prstDash val="solid"/>
              <a:round/>
              <a:headEnd len="sm" w="sm" type="none"/>
              <a:tailEnd len="sm" w="sm" type="none"/>
            </a:ln>
          </p:spPr>
        </p:cxnSp>
        <p:cxnSp>
          <p:nvCxnSpPr>
            <p:cNvPr id="1121" name="Google Shape;1121;p85"/>
            <p:cNvCxnSpPr/>
            <p:nvPr/>
          </p:nvCxnSpPr>
          <p:spPr>
            <a:xfrm>
              <a:off x="7371069" y="4386378"/>
              <a:ext cx="2397900" cy="0"/>
            </a:xfrm>
            <a:prstGeom prst="straightConnector1">
              <a:avLst/>
            </a:prstGeom>
            <a:noFill/>
            <a:ln cap="flat" cmpd="sng" w="19050">
              <a:solidFill>
                <a:schemeClr val="lt1"/>
              </a:solidFill>
              <a:prstDash val="solid"/>
              <a:round/>
              <a:headEnd len="sm" w="sm" type="none"/>
              <a:tailEnd len="sm" w="sm" type="none"/>
            </a:ln>
          </p:spPr>
        </p:cxnSp>
        <p:cxnSp>
          <p:nvCxnSpPr>
            <p:cNvPr id="1122" name="Google Shape;1122;p85"/>
            <p:cNvCxnSpPr/>
            <p:nvPr/>
          </p:nvCxnSpPr>
          <p:spPr>
            <a:xfrm>
              <a:off x="7371069" y="5245472"/>
              <a:ext cx="2397900" cy="0"/>
            </a:xfrm>
            <a:prstGeom prst="straightConnector1">
              <a:avLst/>
            </a:prstGeom>
            <a:noFill/>
            <a:ln cap="flat" cmpd="sng" w="19050">
              <a:solidFill>
                <a:schemeClr val="lt1"/>
              </a:solidFill>
              <a:prstDash val="solid"/>
              <a:round/>
              <a:headEnd len="sm" w="sm" type="none"/>
              <a:tailEnd len="sm" w="sm" type="none"/>
            </a:ln>
          </p:spPr>
        </p:cxnSp>
        <p:cxnSp>
          <p:nvCxnSpPr>
            <p:cNvPr id="1123" name="Google Shape;1123;p85"/>
            <p:cNvCxnSpPr/>
            <p:nvPr/>
          </p:nvCxnSpPr>
          <p:spPr>
            <a:xfrm>
              <a:off x="7371069" y="1623160"/>
              <a:ext cx="2397900" cy="0"/>
            </a:xfrm>
            <a:prstGeom prst="straightConnector1">
              <a:avLst/>
            </a:prstGeom>
            <a:noFill/>
            <a:ln cap="flat" cmpd="sng" w="19050">
              <a:solidFill>
                <a:schemeClr val="lt1"/>
              </a:solidFill>
              <a:prstDash val="solid"/>
              <a:round/>
              <a:headEnd len="sm" w="sm" type="none"/>
              <a:tailEnd len="sm" w="sm" type="none"/>
            </a:ln>
          </p:spPr>
        </p:cxnSp>
        <p:cxnSp>
          <p:nvCxnSpPr>
            <p:cNvPr id="1124" name="Google Shape;1124;p85"/>
            <p:cNvCxnSpPr/>
            <p:nvPr/>
          </p:nvCxnSpPr>
          <p:spPr>
            <a:xfrm>
              <a:off x="7371069" y="5882874"/>
              <a:ext cx="2397900" cy="0"/>
            </a:xfrm>
            <a:prstGeom prst="straightConnector1">
              <a:avLst/>
            </a:prstGeom>
            <a:noFill/>
            <a:ln cap="flat" cmpd="sng" w="19050">
              <a:solidFill>
                <a:schemeClr val="lt1"/>
              </a:solidFill>
              <a:prstDash val="solid"/>
              <a:round/>
              <a:headEnd len="sm" w="sm" type="none"/>
              <a:tailEnd len="sm" w="sm" type="none"/>
            </a:ln>
          </p:spPr>
        </p:cxnSp>
        <p:sp>
          <p:nvSpPr>
            <p:cNvPr id="1125" name="Google Shape;1125;p85"/>
            <p:cNvSpPr txBox="1"/>
            <p:nvPr/>
          </p:nvSpPr>
          <p:spPr>
            <a:xfrm>
              <a:off x="9974760" y="1812963"/>
              <a:ext cx="918000" cy="341700"/>
            </a:xfrm>
            <a:prstGeom prst="rect">
              <a:avLst/>
            </a:prstGeom>
            <a:noFill/>
            <a:ln>
              <a:noFill/>
            </a:ln>
          </p:spPr>
          <p:txBody>
            <a:bodyPr anchorCtr="0" anchor="t" bIns="50775" lIns="101575" spcFirstLastPara="1" rIns="101575" wrap="square" tIns="507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02022"/>
                  </a:solidFill>
                  <a:latin typeface="Calibri"/>
                  <a:ea typeface="Calibri"/>
                  <a:cs typeface="Calibri"/>
                  <a:sym typeface="Calibri"/>
                </a:rPr>
                <a:t>Design</a:t>
              </a:r>
              <a:endParaRPr b="0" i="0" sz="1600" u="none" cap="none" strike="noStrike">
                <a:solidFill>
                  <a:srgbClr val="000000"/>
                </a:solidFill>
                <a:latin typeface="Calibri"/>
                <a:ea typeface="Calibri"/>
                <a:cs typeface="Calibri"/>
                <a:sym typeface="Calibri"/>
              </a:endParaRPr>
            </a:p>
          </p:txBody>
        </p:sp>
        <p:sp>
          <p:nvSpPr>
            <p:cNvPr id="1126" name="Google Shape;1126;p85"/>
            <p:cNvSpPr txBox="1"/>
            <p:nvPr/>
          </p:nvSpPr>
          <p:spPr>
            <a:xfrm>
              <a:off x="10152376" y="3913609"/>
              <a:ext cx="516600" cy="341700"/>
            </a:xfrm>
            <a:prstGeom prst="rect">
              <a:avLst/>
            </a:prstGeom>
            <a:noFill/>
            <a:ln>
              <a:noFill/>
            </a:ln>
          </p:spPr>
          <p:txBody>
            <a:bodyPr anchorCtr="0" anchor="t" bIns="50775" lIns="101575" spcFirstLastPara="1" rIns="101575" wrap="square" tIns="507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02022"/>
                  </a:solidFill>
                  <a:latin typeface="Calibri"/>
                  <a:ea typeface="Calibri"/>
                  <a:cs typeface="Calibri"/>
                  <a:sym typeface="Calibri"/>
                </a:rPr>
                <a:t>IP</a:t>
              </a:r>
              <a:endParaRPr b="0" i="0" sz="1600" u="none" cap="none" strike="noStrike">
                <a:solidFill>
                  <a:srgbClr val="000000"/>
                </a:solidFill>
                <a:latin typeface="Calibri"/>
                <a:ea typeface="Calibri"/>
                <a:cs typeface="Calibri"/>
                <a:sym typeface="Calibri"/>
              </a:endParaRPr>
            </a:p>
          </p:txBody>
        </p:sp>
        <p:sp>
          <p:nvSpPr>
            <p:cNvPr id="1127" name="Google Shape;1127;p85"/>
            <p:cNvSpPr txBox="1"/>
            <p:nvPr/>
          </p:nvSpPr>
          <p:spPr>
            <a:xfrm>
              <a:off x="10037321" y="3285453"/>
              <a:ext cx="691800" cy="341700"/>
            </a:xfrm>
            <a:prstGeom prst="rect">
              <a:avLst/>
            </a:prstGeom>
            <a:noFill/>
            <a:ln>
              <a:noFill/>
            </a:ln>
          </p:spPr>
          <p:txBody>
            <a:bodyPr anchorCtr="0" anchor="t" bIns="50775" lIns="101575" spcFirstLastPara="1" rIns="101575" wrap="square" tIns="507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02022"/>
                  </a:solidFill>
                  <a:latin typeface="Calibri"/>
                  <a:ea typeface="Calibri"/>
                  <a:cs typeface="Calibri"/>
                  <a:sym typeface="Calibri"/>
                </a:rPr>
                <a:t>EDA</a:t>
              </a:r>
              <a:endParaRPr b="0" i="0" sz="1600" u="none" cap="none" strike="noStrike">
                <a:solidFill>
                  <a:srgbClr val="000000"/>
                </a:solidFill>
                <a:latin typeface="Calibri"/>
                <a:ea typeface="Calibri"/>
                <a:cs typeface="Calibri"/>
                <a:sym typeface="Calibri"/>
              </a:endParaRPr>
            </a:p>
          </p:txBody>
        </p:sp>
        <p:sp>
          <p:nvSpPr>
            <p:cNvPr id="1128" name="Google Shape;1128;p85"/>
            <p:cNvSpPr txBox="1"/>
            <p:nvPr/>
          </p:nvSpPr>
          <p:spPr>
            <a:xfrm>
              <a:off x="9675008" y="2564202"/>
              <a:ext cx="1446300" cy="341700"/>
            </a:xfrm>
            <a:prstGeom prst="rect">
              <a:avLst/>
            </a:prstGeom>
            <a:noFill/>
            <a:ln>
              <a:noFill/>
            </a:ln>
          </p:spPr>
          <p:txBody>
            <a:bodyPr anchorCtr="0" anchor="t" bIns="50775" lIns="101575" spcFirstLastPara="1" rIns="101575" wrap="square" tIns="507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02022"/>
                  </a:solidFill>
                  <a:latin typeface="Calibri"/>
                  <a:ea typeface="Calibri"/>
                  <a:cs typeface="Calibri"/>
                  <a:sym typeface="Calibri"/>
                </a:rPr>
                <a:t>Infrastructure</a:t>
              </a:r>
              <a:endParaRPr b="0" i="0" sz="1600" u="none" cap="none" strike="noStrike">
                <a:solidFill>
                  <a:srgbClr val="000000"/>
                </a:solidFill>
                <a:latin typeface="Calibri"/>
                <a:ea typeface="Calibri"/>
                <a:cs typeface="Calibri"/>
                <a:sym typeface="Calibri"/>
              </a:endParaRPr>
            </a:p>
          </p:txBody>
        </p:sp>
        <p:sp>
          <p:nvSpPr>
            <p:cNvPr id="1129" name="Google Shape;1129;p85"/>
            <p:cNvSpPr txBox="1"/>
            <p:nvPr/>
          </p:nvSpPr>
          <p:spPr>
            <a:xfrm>
              <a:off x="10068469" y="4602102"/>
              <a:ext cx="588900" cy="341700"/>
            </a:xfrm>
            <a:prstGeom prst="rect">
              <a:avLst/>
            </a:prstGeom>
            <a:noFill/>
            <a:ln>
              <a:noFill/>
            </a:ln>
          </p:spPr>
          <p:txBody>
            <a:bodyPr anchorCtr="0" anchor="t" bIns="50775" lIns="101575" spcFirstLastPara="1" rIns="101575" wrap="square" tIns="507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02022"/>
                  </a:solidFill>
                  <a:latin typeface="Calibri"/>
                  <a:ea typeface="Calibri"/>
                  <a:cs typeface="Calibri"/>
                  <a:sym typeface="Calibri"/>
                </a:rPr>
                <a:t>Fab</a:t>
              </a:r>
              <a:endParaRPr b="0" i="0" sz="1600" u="none" cap="none" strike="noStrike">
                <a:solidFill>
                  <a:srgbClr val="000000"/>
                </a:solidFill>
                <a:latin typeface="Calibri"/>
                <a:ea typeface="Calibri"/>
                <a:cs typeface="Calibri"/>
                <a:sym typeface="Calibri"/>
              </a:endParaRPr>
            </a:p>
          </p:txBody>
        </p:sp>
        <p:grpSp>
          <p:nvGrpSpPr>
            <p:cNvPr id="1130" name="Google Shape;1130;p85"/>
            <p:cNvGrpSpPr/>
            <p:nvPr/>
          </p:nvGrpSpPr>
          <p:grpSpPr>
            <a:xfrm>
              <a:off x="7368430" y="3838118"/>
              <a:ext cx="1851151" cy="492408"/>
              <a:chOff x="4561465" y="3588177"/>
              <a:chExt cx="3734417" cy="993359"/>
            </a:xfrm>
          </p:grpSpPr>
          <p:pic>
            <p:nvPicPr>
              <p:cNvPr id="1131" name="Google Shape;1131;p85"/>
              <p:cNvPicPr preferRelativeResize="0"/>
              <p:nvPr/>
            </p:nvPicPr>
            <p:blipFill rotWithShape="1">
              <a:blip r:embed="rId16">
                <a:alphaModFix/>
              </a:blip>
              <a:srcRect b="0" l="0" r="0" t="0"/>
              <a:stretch/>
            </p:blipFill>
            <p:spPr>
              <a:xfrm>
                <a:off x="5531348" y="4017887"/>
                <a:ext cx="821088" cy="216376"/>
              </a:xfrm>
              <a:prstGeom prst="rect">
                <a:avLst/>
              </a:prstGeom>
              <a:noFill/>
              <a:ln>
                <a:noFill/>
              </a:ln>
            </p:spPr>
          </p:pic>
          <p:pic>
            <p:nvPicPr>
              <p:cNvPr id="1132" name="Google Shape;1132;p85"/>
              <p:cNvPicPr preferRelativeResize="0"/>
              <p:nvPr/>
            </p:nvPicPr>
            <p:blipFill rotWithShape="1">
              <a:blip r:embed="rId17">
                <a:alphaModFix/>
              </a:blip>
              <a:srcRect b="0" l="0" r="0" t="0"/>
              <a:stretch/>
            </p:blipFill>
            <p:spPr>
              <a:xfrm>
                <a:off x="4561465" y="3649822"/>
                <a:ext cx="737011" cy="213388"/>
              </a:xfrm>
              <a:prstGeom prst="rect">
                <a:avLst/>
              </a:prstGeom>
              <a:noFill/>
              <a:ln>
                <a:noFill/>
              </a:ln>
            </p:spPr>
          </p:pic>
          <p:pic>
            <p:nvPicPr>
              <p:cNvPr id="1133" name="Google Shape;1133;p85"/>
              <p:cNvPicPr preferRelativeResize="0"/>
              <p:nvPr/>
            </p:nvPicPr>
            <p:blipFill rotWithShape="1">
              <a:blip r:embed="rId18">
                <a:alphaModFix/>
              </a:blip>
              <a:srcRect b="0" l="0" r="0" t="0"/>
              <a:stretch/>
            </p:blipFill>
            <p:spPr>
              <a:xfrm>
                <a:off x="6516086" y="3648329"/>
                <a:ext cx="812481" cy="216376"/>
              </a:xfrm>
              <a:prstGeom prst="rect">
                <a:avLst/>
              </a:prstGeom>
              <a:noFill/>
              <a:ln>
                <a:noFill/>
              </a:ln>
            </p:spPr>
          </p:pic>
          <p:pic>
            <p:nvPicPr>
              <p:cNvPr id="1134" name="Google Shape;1134;p85"/>
              <p:cNvPicPr preferRelativeResize="0"/>
              <p:nvPr/>
            </p:nvPicPr>
            <p:blipFill rotWithShape="1">
              <a:blip r:embed="rId19">
                <a:alphaModFix/>
              </a:blip>
              <a:srcRect b="0" l="0" r="0" t="0"/>
              <a:stretch/>
            </p:blipFill>
            <p:spPr>
              <a:xfrm>
                <a:off x="4624537" y="3980110"/>
                <a:ext cx="642937" cy="257671"/>
              </a:xfrm>
              <a:prstGeom prst="rect">
                <a:avLst/>
              </a:prstGeom>
              <a:noFill/>
              <a:ln>
                <a:noFill/>
              </a:ln>
            </p:spPr>
          </p:pic>
          <p:pic>
            <p:nvPicPr>
              <p:cNvPr id="1135" name="Google Shape;1135;p85"/>
              <p:cNvPicPr preferRelativeResize="0"/>
              <p:nvPr/>
            </p:nvPicPr>
            <p:blipFill rotWithShape="1">
              <a:blip r:embed="rId20">
                <a:alphaModFix/>
              </a:blip>
              <a:srcRect b="0" l="0" r="0" t="0"/>
              <a:stretch/>
            </p:blipFill>
            <p:spPr>
              <a:xfrm>
                <a:off x="5496737" y="3673914"/>
                <a:ext cx="821088" cy="210971"/>
              </a:xfrm>
              <a:prstGeom prst="rect">
                <a:avLst/>
              </a:prstGeom>
              <a:noFill/>
              <a:ln>
                <a:noFill/>
              </a:ln>
            </p:spPr>
          </p:pic>
          <p:pic>
            <p:nvPicPr>
              <p:cNvPr descr="Mobiveil" id="1136" name="Google Shape;1136;p85"/>
              <p:cNvPicPr preferRelativeResize="0"/>
              <p:nvPr/>
            </p:nvPicPr>
            <p:blipFill rotWithShape="1">
              <a:blip r:embed="rId21">
                <a:alphaModFix/>
              </a:blip>
              <a:srcRect b="0" l="0" r="0" t="0"/>
              <a:stretch/>
            </p:blipFill>
            <p:spPr>
              <a:xfrm>
                <a:off x="4624536" y="4372703"/>
                <a:ext cx="695701" cy="193034"/>
              </a:xfrm>
              <a:prstGeom prst="rect">
                <a:avLst/>
              </a:prstGeom>
              <a:noFill/>
              <a:ln>
                <a:noFill/>
              </a:ln>
            </p:spPr>
          </p:pic>
          <p:pic>
            <p:nvPicPr>
              <p:cNvPr descr="Dover Microsystems Logo" id="1137" name="Google Shape;1137;p85"/>
              <p:cNvPicPr preferRelativeResize="0"/>
              <p:nvPr/>
            </p:nvPicPr>
            <p:blipFill rotWithShape="1">
              <a:blip r:embed="rId22">
                <a:alphaModFix/>
              </a:blip>
              <a:srcRect b="0" l="0" r="0" t="0"/>
              <a:stretch/>
            </p:blipFill>
            <p:spPr>
              <a:xfrm>
                <a:off x="7526828" y="3588177"/>
                <a:ext cx="769054" cy="307378"/>
              </a:xfrm>
              <a:prstGeom prst="rect">
                <a:avLst/>
              </a:prstGeom>
              <a:noFill/>
              <a:ln>
                <a:noFill/>
              </a:ln>
            </p:spPr>
          </p:pic>
          <p:pic>
            <p:nvPicPr>
              <p:cNvPr descr="https://www.sifive.com/assets/images/designshare/corigine-logo.png" id="1138" name="Google Shape;1138;p85"/>
              <p:cNvPicPr preferRelativeResize="0"/>
              <p:nvPr/>
            </p:nvPicPr>
            <p:blipFill rotWithShape="1">
              <a:blip r:embed="rId23">
                <a:alphaModFix/>
              </a:blip>
              <a:srcRect b="0" l="0" r="0" t="0"/>
              <a:stretch/>
            </p:blipFill>
            <p:spPr>
              <a:xfrm>
                <a:off x="6461586" y="4347238"/>
                <a:ext cx="924174" cy="207699"/>
              </a:xfrm>
              <a:prstGeom prst="rect">
                <a:avLst/>
              </a:prstGeom>
              <a:noFill/>
              <a:ln>
                <a:noFill/>
              </a:ln>
            </p:spPr>
          </p:pic>
          <p:pic>
            <p:nvPicPr>
              <p:cNvPr id="1139" name="Google Shape;1139;p85"/>
              <p:cNvPicPr preferRelativeResize="0"/>
              <p:nvPr/>
            </p:nvPicPr>
            <p:blipFill rotWithShape="1">
              <a:blip r:embed="rId24">
                <a:alphaModFix/>
              </a:blip>
              <a:srcRect b="0" l="0" r="0" t="0"/>
              <a:stretch/>
            </p:blipFill>
            <p:spPr>
              <a:xfrm>
                <a:off x="5444880" y="4367265"/>
                <a:ext cx="892063" cy="214271"/>
              </a:xfrm>
              <a:prstGeom prst="rect">
                <a:avLst/>
              </a:prstGeom>
              <a:noFill/>
              <a:ln>
                <a:noFill/>
              </a:ln>
            </p:spPr>
          </p:pic>
          <p:pic>
            <p:nvPicPr>
              <p:cNvPr id="1140" name="Google Shape;1140;p85"/>
              <p:cNvPicPr preferRelativeResize="0"/>
              <p:nvPr/>
            </p:nvPicPr>
            <p:blipFill rotWithShape="1">
              <a:blip r:embed="rId25">
                <a:alphaModFix/>
              </a:blip>
              <a:srcRect b="0" l="0" r="0" t="0"/>
              <a:stretch/>
            </p:blipFill>
            <p:spPr>
              <a:xfrm>
                <a:off x="6616310" y="3951820"/>
                <a:ext cx="555056" cy="315033"/>
              </a:xfrm>
              <a:prstGeom prst="rect">
                <a:avLst/>
              </a:prstGeom>
              <a:noFill/>
              <a:ln>
                <a:noFill/>
              </a:ln>
            </p:spPr>
          </p:pic>
          <p:pic>
            <p:nvPicPr>
              <p:cNvPr id="1141" name="Google Shape;1141;p85"/>
              <p:cNvPicPr preferRelativeResize="0"/>
              <p:nvPr/>
            </p:nvPicPr>
            <p:blipFill rotWithShape="1">
              <a:blip r:embed="rId26">
                <a:alphaModFix/>
              </a:blip>
              <a:srcRect b="0" l="0" r="0" t="0"/>
              <a:stretch/>
            </p:blipFill>
            <p:spPr>
              <a:xfrm>
                <a:off x="7510403" y="4348293"/>
                <a:ext cx="778076" cy="216508"/>
              </a:xfrm>
              <a:prstGeom prst="rect">
                <a:avLst/>
              </a:prstGeom>
              <a:noFill/>
              <a:ln>
                <a:noFill/>
              </a:ln>
            </p:spPr>
          </p:pic>
          <p:pic>
            <p:nvPicPr>
              <p:cNvPr id="1142" name="Google Shape;1142;p85"/>
              <p:cNvPicPr preferRelativeResize="0"/>
              <p:nvPr/>
            </p:nvPicPr>
            <p:blipFill rotWithShape="1">
              <a:blip r:embed="rId27">
                <a:alphaModFix/>
              </a:blip>
              <a:srcRect b="0" l="0" r="0" t="0"/>
              <a:stretch/>
            </p:blipFill>
            <p:spPr>
              <a:xfrm>
                <a:off x="7435241" y="3966232"/>
                <a:ext cx="853238" cy="277844"/>
              </a:xfrm>
              <a:prstGeom prst="rect">
                <a:avLst/>
              </a:prstGeom>
              <a:noFill/>
              <a:ln>
                <a:noFill/>
              </a:ln>
            </p:spPr>
          </p:pic>
        </p:grpSp>
      </p:grpSp>
      <p:sp>
        <p:nvSpPr>
          <p:cNvPr id="1143" name="Google Shape;1143;p85"/>
          <p:cNvSpPr/>
          <p:nvPr/>
        </p:nvSpPr>
        <p:spPr>
          <a:xfrm>
            <a:off x="8160332" y="164103"/>
            <a:ext cx="3866400" cy="1316700"/>
          </a:xfrm>
          <a:prstGeom prst="rect">
            <a:avLst/>
          </a:prstGeom>
          <a:noFill/>
          <a:ln>
            <a:noFill/>
          </a:ln>
        </p:spPr>
        <p:txBody>
          <a:bodyPr anchorCtr="0" anchor="t" bIns="45700" lIns="91425" spcFirstLastPara="1" rIns="91425" wrap="square" tIns="45700">
            <a:noAutofit/>
          </a:bodyPr>
          <a:lstStyle/>
          <a:p>
            <a:pPr indent="0" lvl="0" marL="0" marR="0" rtl="0" algn="l">
              <a:lnSpc>
                <a:spcPct val="78000"/>
              </a:lnSpc>
              <a:spcBef>
                <a:spcPts val="0"/>
              </a:spcBef>
              <a:spcAft>
                <a:spcPts val="0"/>
              </a:spcAft>
              <a:buClr>
                <a:srgbClr val="000000"/>
              </a:buClr>
              <a:buSzPts val="3100"/>
              <a:buFont typeface="Arial"/>
              <a:buNone/>
            </a:pPr>
            <a:r>
              <a:rPr b="1" i="0" lang="en-US" sz="3100" u="none" cap="none" strike="noStrike">
                <a:solidFill>
                  <a:schemeClr val="lt1"/>
                </a:solidFill>
                <a:latin typeface="Arial"/>
                <a:ea typeface="Arial"/>
                <a:cs typeface="Arial"/>
                <a:sym typeface="Arial"/>
              </a:rPr>
              <a:t>SiFive Chip Designer</a:t>
            </a:r>
            <a:endParaRPr b="0" i="0" sz="1500" u="none" cap="none" strike="noStrike">
              <a:solidFill>
                <a:srgbClr val="000000"/>
              </a:solidFill>
              <a:latin typeface="Arial"/>
              <a:ea typeface="Arial"/>
              <a:cs typeface="Arial"/>
              <a:sym typeface="Arial"/>
            </a:endParaRPr>
          </a:p>
          <a:p>
            <a:pPr indent="0" lvl="0" marL="0" marR="0" rtl="0" algn="l">
              <a:lnSpc>
                <a:spcPct val="78000"/>
              </a:lnSpc>
              <a:spcBef>
                <a:spcPts val="0"/>
              </a:spcBef>
              <a:spcAft>
                <a:spcPts val="0"/>
              </a:spcAft>
              <a:buClr>
                <a:srgbClr val="000000"/>
              </a:buClr>
              <a:buSzPts val="1100"/>
              <a:buFont typeface="Arial"/>
              <a:buNone/>
            </a:pPr>
            <a:r>
              <a:t/>
            </a:r>
            <a:endParaRPr b="1" i="0" sz="1100" u="none" cap="none" strike="noStrike">
              <a:solidFill>
                <a:schemeClr val="accent6"/>
              </a:solidFill>
              <a:latin typeface="Arial"/>
              <a:ea typeface="Arial"/>
              <a:cs typeface="Arial"/>
              <a:sym typeface="Arial"/>
            </a:endParaRPr>
          </a:p>
          <a:p>
            <a:pPr indent="0" lvl="0" marL="0" marR="0" rtl="0" algn="l">
              <a:lnSpc>
                <a:spcPct val="78000"/>
              </a:lnSpc>
              <a:spcBef>
                <a:spcPts val="0"/>
              </a:spcBef>
              <a:spcAft>
                <a:spcPts val="0"/>
              </a:spcAft>
              <a:buClr>
                <a:srgbClr val="000000"/>
              </a:buClr>
              <a:buSzPts val="2100"/>
              <a:buFont typeface="Arial"/>
              <a:buNone/>
            </a:pPr>
            <a:r>
              <a:rPr b="1" i="0" lang="en-US" sz="2100" u="none" cap="none" strike="noStrike">
                <a:solidFill>
                  <a:schemeClr val="accent6"/>
                </a:solidFill>
                <a:latin typeface="Arial"/>
                <a:ea typeface="Arial"/>
                <a:cs typeface="Arial"/>
                <a:sym typeface="Arial"/>
              </a:rPr>
              <a:t>Coming soon</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59"/>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Arial"/>
              <a:ea typeface="Arial"/>
              <a:cs typeface="Arial"/>
              <a:sym typeface="Arial"/>
            </a:endParaRPr>
          </a:p>
        </p:txBody>
      </p:sp>
      <p:sp>
        <p:nvSpPr>
          <p:cNvPr id="701" name="Google Shape;701;p59"/>
          <p:cNvSpPr txBox="1"/>
          <p:nvPr/>
        </p:nvSpPr>
        <p:spPr>
          <a:xfrm>
            <a:off x="5310554" y="-4835769"/>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p:txBody>
      </p:sp>
      <p:grpSp>
        <p:nvGrpSpPr>
          <p:cNvPr id="702" name="Google Shape;702;p59"/>
          <p:cNvGrpSpPr/>
          <p:nvPr/>
        </p:nvGrpSpPr>
        <p:grpSpPr>
          <a:xfrm>
            <a:off x="0" y="249298"/>
            <a:ext cx="12192000" cy="1511001"/>
            <a:chOff x="0" y="249298"/>
            <a:chExt cx="12192000" cy="1511001"/>
          </a:xfrm>
        </p:grpSpPr>
        <p:sp>
          <p:nvSpPr>
            <p:cNvPr id="703" name="Google Shape;703;p59"/>
            <p:cNvSpPr txBox="1"/>
            <p:nvPr/>
          </p:nvSpPr>
          <p:spPr>
            <a:xfrm>
              <a:off x="0" y="313699"/>
              <a:ext cx="12192000" cy="144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1" lang="en-US" sz="4400" u="none" cap="none" strike="noStrike">
                  <a:solidFill>
                    <a:schemeClr val="dk1"/>
                  </a:solidFill>
                  <a:latin typeface="Arial"/>
                  <a:ea typeface="Arial"/>
                  <a:cs typeface="Arial"/>
                  <a:sym typeface="Arial"/>
                </a:rPr>
                <a:t>How did                       turn into a </a:t>
              </a:r>
              <a:br>
                <a:rPr b="0" i="1" lang="en-US" sz="4400" u="none" cap="none" strike="noStrike">
                  <a:solidFill>
                    <a:schemeClr val="dk1"/>
                  </a:solidFill>
                  <a:latin typeface="Arial"/>
                  <a:ea typeface="Arial"/>
                  <a:cs typeface="Arial"/>
                  <a:sym typeface="Arial"/>
                </a:rPr>
              </a:br>
              <a:r>
                <a:rPr b="0" i="1" lang="en-US" sz="4400" u="none" cap="none" strike="noStrike">
                  <a:solidFill>
                    <a:schemeClr val="dk1"/>
                  </a:solidFill>
                  <a:latin typeface="Arial"/>
                  <a:ea typeface="Arial"/>
                  <a:cs typeface="Arial"/>
                  <a:sym typeface="Arial"/>
                </a:rPr>
                <a:t>$1B acquisition with only 13 employees?*</a:t>
              </a:r>
              <a:endParaRPr b="0" i="0" sz="1500" u="none" cap="none" strike="noStrike">
                <a:solidFill>
                  <a:srgbClr val="000000"/>
                </a:solidFill>
                <a:latin typeface="Arial"/>
                <a:ea typeface="Arial"/>
                <a:cs typeface="Arial"/>
                <a:sym typeface="Arial"/>
              </a:endParaRPr>
            </a:p>
          </p:txBody>
        </p:sp>
        <p:grpSp>
          <p:nvGrpSpPr>
            <p:cNvPr id="704" name="Google Shape;704;p59"/>
            <p:cNvGrpSpPr/>
            <p:nvPr/>
          </p:nvGrpSpPr>
          <p:grpSpPr>
            <a:xfrm>
              <a:off x="4189008" y="249298"/>
              <a:ext cx="3348714" cy="901984"/>
              <a:chOff x="6429677" y="2831462"/>
              <a:chExt cx="4753319" cy="1280318"/>
            </a:xfrm>
          </p:grpSpPr>
          <p:pic>
            <p:nvPicPr>
              <p:cNvPr id="705" name="Google Shape;705;p59"/>
              <p:cNvPicPr preferRelativeResize="0"/>
              <p:nvPr/>
            </p:nvPicPr>
            <p:blipFill rotWithShape="1">
              <a:blip r:embed="rId3">
                <a:alphaModFix/>
              </a:blip>
              <a:srcRect b="0" l="0" r="0" t="0"/>
              <a:stretch/>
            </p:blipFill>
            <p:spPr>
              <a:xfrm>
                <a:off x="6429677" y="2831462"/>
                <a:ext cx="1210164" cy="1280318"/>
              </a:xfrm>
              <a:prstGeom prst="rect">
                <a:avLst/>
              </a:prstGeom>
              <a:noFill/>
              <a:ln>
                <a:noFill/>
              </a:ln>
            </p:spPr>
          </p:pic>
          <p:pic>
            <p:nvPicPr>
              <p:cNvPr id="706" name="Google Shape;706;p59"/>
              <p:cNvPicPr preferRelativeResize="0"/>
              <p:nvPr/>
            </p:nvPicPr>
            <p:blipFill rotWithShape="1">
              <a:blip r:embed="rId4">
                <a:alphaModFix/>
              </a:blip>
              <a:srcRect b="0" l="0" r="0" t="0"/>
              <a:stretch/>
            </p:blipFill>
            <p:spPr>
              <a:xfrm>
                <a:off x="7783101" y="3024387"/>
                <a:ext cx="3399896" cy="1087392"/>
              </a:xfrm>
              <a:prstGeom prst="rect">
                <a:avLst/>
              </a:prstGeom>
              <a:noFill/>
              <a:ln>
                <a:noFill/>
              </a:ln>
            </p:spPr>
          </p:pic>
        </p:grpSp>
      </p:grpSp>
      <p:sp>
        <p:nvSpPr>
          <p:cNvPr id="707" name="Google Shape;707;p59"/>
          <p:cNvSpPr txBox="1"/>
          <p:nvPr/>
        </p:nvSpPr>
        <p:spPr>
          <a:xfrm>
            <a:off x="0" y="6519218"/>
            <a:ext cx="121920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   * https://www.sigarch.org/open-source-hardware-stone-soups-and-not-stone-statues-please</a:t>
            </a:r>
            <a:endParaRPr b="0" i="0" sz="1500" u="none" cap="none" strike="noStrike">
              <a:solidFill>
                <a:srgbClr val="000000"/>
              </a:solidFill>
              <a:latin typeface="Arial"/>
              <a:ea typeface="Arial"/>
              <a:cs typeface="Arial"/>
              <a:sym typeface="Arial"/>
            </a:endParaRPr>
          </a:p>
        </p:txBody>
      </p:sp>
      <p:pic>
        <p:nvPicPr>
          <p:cNvPr descr="https://lh6.googleusercontent.com/6J-skuYgzPlAVd7Lf4SHgGXP13h4Tk4dRBLcq8wAserqY5SgcyqrztIPHKMqGWks7uj4Ipx8IV13VCHtxPfREyu_MXfuEUGXnVQCkpjjG3s3GbCY2BLJ-2gDPKiqzabBwkbytPN2MQs" id="708" name="Google Shape;708;p59"/>
          <p:cNvPicPr preferRelativeResize="0"/>
          <p:nvPr/>
        </p:nvPicPr>
        <p:blipFill rotWithShape="1">
          <a:blip r:embed="rId5">
            <a:alphaModFix/>
          </a:blip>
          <a:srcRect b="0" l="0" r="0" t="0"/>
          <a:stretch/>
        </p:blipFill>
        <p:spPr>
          <a:xfrm>
            <a:off x="0" y="2623050"/>
            <a:ext cx="12192000" cy="3226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pic>
        <p:nvPicPr>
          <p:cNvPr descr="https://lh6.googleusercontent.com/6J-skuYgzPlAVd7Lf4SHgGXP13h4Tk4dRBLcq8wAserqY5SgcyqrztIPHKMqGWks7uj4Ipx8IV13VCHtxPfREyu_MXfuEUGXnVQCkpjjG3s3GbCY2BLJ-2gDPKiqzabBwkbytPN2MQs" id="713" name="Google Shape;713;p60"/>
          <p:cNvPicPr preferRelativeResize="0"/>
          <p:nvPr/>
        </p:nvPicPr>
        <p:blipFill rotWithShape="1">
          <a:blip r:embed="rId3">
            <a:alphaModFix/>
          </a:blip>
          <a:srcRect b="0" l="0" r="0" t="0"/>
          <a:stretch/>
        </p:blipFill>
        <p:spPr>
          <a:xfrm>
            <a:off x="0" y="2699250"/>
            <a:ext cx="12192000" cy="3226475"/>
          </a:xfrm>
          <a:prstGeom prst="rect">
            <a:avLst/>
          </a:prstGeom>
          <a:noFill/>
          <a:ln>
            <a:noFill/>
          </a:ln>
        </p:spPr>
      </p:pic>
      <p:sp>
        <p:nvSpPr>
          <p:cNvPr id="714" name="Google Shape;714;p60"/>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2400">
              <a:solidFill>
                <a:srgbClr val="FFFFFF"/>
              </a:solidFill>
              <a:latin typeface="Permanent Marker"/>
              <a:ea typeface="Permanent Marker"/>
              <a:cs typeface="Permanent Marker"/>
              <a:sym typeface="Permanent Marker"/>
            </a:endParaRPr>
          </a:p>
        </p:txBody>
      </p:sp>
      <p:sp>
        <p:nvSpPr>
          <p:cNvPr id="715" name="Google Shape;715;p60"/>
          <p:cNvSpPr txBox="1"/>
          <p:nvPr/>
        </p:nvSpPr>
        <p:spPr>
          <a:xfrm>
            <a:off x="5310554" y="-4835769"/>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p:txBody>
      </p:sp>
      <p:sp>
        <p:nvSpPr>
          <p:cNvPr id="716" name="Google Shape;716;p60"/>
          <p:cNvSpPr txBox="1"/>
          <p:nvPr/>
        </p:nvSpPr>
        <p:spPr>
          <a:xfrm>
            <a:off x="0" y="313699"/>
            <a:ext cx="12192000" cy="144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1" lang="en-US" sz="4400" u="none" cap="none" strike="noStrike">
                <a:solidFill>
                  <a:schemeClr val="dk1"/>
                </a:solidFill>
                <a:latin typeface="Arial"/>
                <a:ea typeface="Arial"/>
                <a:cs typeface="Arial"/>
                <a:sym typeface="Arial"/>
              </a:rPr>
              <a:t>How did                         turn into a </a:t>
            </a:r>
            <a:br>
              <a:rPr b="0" i="1" lang="en-US" sz="4400" u="none" cap="none" strike="noStrike">
                <a:solidFill>
                  <a:schemeClr val="dk1"/>
                </a:solidFill>
                <a:latin typeface="Arial"/>
                <a:ea typeface="Arial"/>
                <a:cs typeface="Arial"/>
                <a:sym typeface="Arial"/>
              </a:rPr>
            </a:br>
            <a:r>
              <a:rPr b="0" i="1" lang="en-US" sz="4400" u="none" cap="none" strike="noStrike">
                <a:solidFill>
                  <a:schemeClr val="dk1"/>
                </a:solidFill>
                <a:latin typeface="Arial"/>
                <a:ea typeface="Arial"/>
                <a:cs typeface="Arial"/>
                <a:sym typeface="Arial"/>
              </a:rPr>
              <a:t>$1B acquisition with only 13 employees?*</a:t>
            </a:r>
            <a:endParaRPr b="0" i="0" sz="1500" u="none" cap="none" strike="noStrike">
              <a:solidFill>
                <a:srgbClr val="000000"/>
              </a:solidFill>
              <a:latin typeface="Arial"/>
              <a:ea typeface="Arial"/>
              <a:cs typeface="Arial"/>
              <a:sym typeface="Arial"/>
            </a:endParaRPr>
          </a:p>
        </p:txBody>
      </p:sp>
      <p:grpSp>
        <p:nvGrpSpPr>
          <p:cNvPr id="717" name="Google Shape;717;p60"/>
          <p:cNvGrpSpPr/>
          <p:nvPr/>
        </p:nvGrpSpPr>
        <p:grpSpPr>
          <a:xfrm>
            <a:off x="4341407" y="249298"/>
            <a:ext cx="3348714" cy="901984"/>
            <a:chOff x="6646001" y="2831462"/>
            <a:chExt cx="4753319" cy="1280318"/>
          </a:xfrm>
        </p:grpSpPr>
        <p:pic>
          <p:nvPicPr>
            <p:cNvPr id="718" name="Google Shape;718;p60"/>
            <p:cNvPicPr preferRelativeResize="0"/>
            <p:nvPr/>
          </p:nvPicPr>
          <p:blipFill rotWithShape="1">
            <a:blip r:embed="rId4">
              <a:alphaModFix/>
            </a:blip>
            <a:srcRect b="0" l="0" r="0" t="0"/>
            <a:stretch/>
          </p:blipFill>
          <p:spPr>
            <a:xfrm>
              <a:off x="6646001" y="2831462"/>
              <a:ext cx="1210164" cy="1280318"/>
            </a:xfrm>
            <a:prstGeom prst="rect">
              <a:avLst/>
            </a:prstGeom>
            <a:noFill/>
            <a:ln>
              <a:noFill/>
            </a:ln>
          </p:spPr>
        </p:pic>
        <p:pic>
          <p:nvPicPr>
            <p:cNvPr id="719" name="Google Shape;719;p60"/>
            <p:cNvPicPr preferRelativeResize="0"/>
            <p:nvPr/>
          </p:nvPicPr>
          <p:blipFill rotWithShape="1">
            <a:blip r:embed="rId5">
              <a:alphaModFix/>
            </a:blip>
            <a:srcRect b="0" l="0" r="0" t="0"/>
            <a:stretch/>
          </p:blipFill>
          <p:spPr>
            <a:xfrm>
              <a:off x="7999424" y="3024387"/>
              <a:ext cx="3399896" cy="1087392"/>
            </a:xfrm>
            <a:prstGeom prst="rect">
              <a:avLst/>
            </a:prstGeom>
            <a:noFill/>
            <a:ln>
              <a:noFill/>
            </a:ln>
          </p:spPr>
        </p:pic>
      </p:grpSp>
      <p:sp>
        <p:nvSpPr>
          <p:cNvPr id="720" name="Google Shape;720;p60"/>
          <p:cNvSpPr txBox="1"/>
          <p:nvPr/>
        </p:nvSpPr>
        <p:spPr>
          <a:xfrm>
            <a:off x="0" y="6519218"/>
            <a:ext cx="121920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   * https://www.sigarch.org/open-source-hardware-stone-soups-and-not-stone-statues-please</a:t>
            </a:r>
            <a:endParaRPr b="0" i="0" sz="1500" u="none" cap="none" strike="noStrike">
              <a:solidFill>
                <a:srgbClr val="000000"/>
              </a:solidFill>
              <a:latin typeface="Arial"/>
              <a:ea typeface="Arial"/>
              <a:cs typeface="Arial"/>
              <a:sym typeface="Arial"/>
            </a:endParaRPr>
          </a:p>
        </p:txBody>
      </p:sp>
      <p:pic>
        <p:nvPicPr>
          <p:cNvPr id="721" name="Google Shape;721;p60"/>
          <p:cNvPicPr preferRelativeResize="0"/>
          <p:nvPr/>
        </p:nvPicPr>
        <p:blipFill rotWithShape="1">
          <a:blip r:embed="rId6">
            <a:alphaModFix/>
          </a:blip>
          <a:srcRect b="0" l="0" r="0" t="28387"/>
          <a:stretch/>
        </p:blipFill>
        <p:spPr>
          <a:xfrm>
            <a:off x="0" y="2704100"/>
            <a:ext cx="12192001" cy="3216550"/>
          </a:xfrm>
          <a:prstGeom prst="rect">
            <a:avLst/>
          </a:prstGeom>
          <a:noFill/>
          <a:ln>
            <a:noFill/>
          </a:ln>
        </p:spPr>
      </p:pic>
      <p:grpSp>
        <p:nvGrpSpPr>
          <p:cNvPr id="722" name="Google Shape;722;p60"/>
          <p:cNvGrpSpPr/>
          <p:nvPr/>
        </p:nvGrpSpPr>
        <p:grpSpPr>
          <a:xfrm>
            <a:off x="4208021" y="-44450"/>
            <a:ext cx="3886504" cy="1195732"/>
            <a:chOff x="4208021" y="-44450"/>
            <a:chExt cx="3886504" cy="1195732"/>
          </a:xfrm>
        </p:grpSpPr>
        <p:cxnSp>
          <p:nvCxnSpPr>
            <p:cNvPr id="723" name="Google Shape;723;p60"/>
            <p:cNvCxnSpPr/>
            <p:nvPr/>
          </p:nvCxnSpPr>
          <p:spPr>
            <a:xfrm>
              <a:off x="4208021" y="377947"/>
              <a:ext cx="3329700" cy="390300"/>
            </a:xfrm>
            <a:prstGeom prst="straightConnector1">
              <a:avLst/>
            </a:prstGeom>
            <a:noFill/>
            <a:ln cap="flat" cmpd="sng" w="76200">
              <a:solidFill>
                <a:srgbClr val="FF0000"/>
              </a:solidFill>
              <a:prstDash val="solid"/>
              <a:round/>
              <a:headEnd len="med" w="med" type="none"/>
              <a:tailEnd len="med" w="med" type="none"/>
            </a:ln>
          </p:spPr>
        </p:cxnSp>
        <p:cxnSp>
          <p:nvCxnSpPr>
            <p:cNvPr id="724" name="Google Shape;724;p60"/>
            <p:cNvCxnSpPr/>
            <p:nvPr/>
          </p:nvCxnSpPr>
          <p:spPr>
            <a:xfrm flipH="1" rot="10800000">
              <a:off x="4615287" y="345182"/>
              <a:ext cx="3043200" cy="806100"/>
            </a:xfrm>
            <a:prstGeom prst="straightConnector1">
              <a:avLst/>
            </a:prstGeom>
            <a:noFill/>
            <a:ln cap="flat" cmpd="sng" w="76200">
              <a:solidFill>
                <a:srgbClr val="FF0000"/>
              </a:solidFill>
              <a:prstDash val="solid"/>
              <a:round/>
              <a:headEnd len="med" w="med" type="none"/>
              <a:tailEnd len="med" w="med" type="none"/>
            </a:ln>
          </p:spPr>
        </p:cxnSp>
        <p:sp>
          <p:nvSpPr>
            <p:cNvPr id="725" name="Google Shape;725;p60"/>
            <p:cNvSpPr txBox="1"/>
            <p:nvPr/>
          </p:nvSpPr>
          <p:spPr>
            <a:xfrm>
              <a:off x="4331625" y="-44450"/>
              <a:ext cx="3762900" cy="9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Permanent Marker"/>
                  <a:ea typeface="Permanent Marker"/>
                  <a:cs typeface="Permanent Marker"/>
                  <a:sym typeface="Permanent Marker"/>
                </a:rPr>
                <a:t>Some research group</a:t>
              </a:r>
              <a:endParaRPr sz="2400">
                <a:solidFill>
                  <a:srgbClr val="FFFFFF"/>
                </a:solidFill>
                <a:latin typeface="Permanent Marker"/>
                <a:ea typeface="Permanent Marker"/>
                <a:cs typeface="Permanent Marker"/>
                <a:sym typeface="Permanent Marker"/>
              </a:endParaRPr>
            </a:p>
          </p:txBody>
        </p:sp>
      </p:grpSp>
      <p:grpSp>
        <p:nvGrpSpPr>
          <p:cNvPr id="726" name="Google Shape;726;p60"/>
          <p:cNvGrpSpPr/>
          <p:nvPr/>
        </p:nvGrpSpPr>
        <p:grpSpPr>
          <a:xfrm>
            <a:off x="757571" y="1027697"/>
            <a:ext cx="6303954" cy="1419003"/>
            <a:chOff x="757571" y="1027697"/>
            <a:chExt cx="6303954" cy="1419003"/>
          </a:xfrm>
        </p:grpSpPr>
        <p:cxnSp>
          <p:nvCxnSpPr>
            <p:cNvPr id="727" name="Google Shape;727;p60"/>
            <p:cNvCxnSpPr/>
            <p:nvPr/>
          </p:nvCxnSpPr>
          <p:spPr>
            <a:xfrm>
              <a:off x="757571" y="1027697"/>
              <a:ext cx="4023900" cy="516900"/>
            </a:xfrm>
            <a:prstGeom prst="straightConnector1">
              <a:avLst/>
            </a:prstGeom>
            <a:noFill/>
            <a:ln cap="flat" cmpd="sng" w="76200">
              <a:solidFill>
                <a:srgbClr val="FF0000"/>
              </a:solidFill>
              <a:prstDash val="solid"/>
              <a:round/>
              <a:headEnd len="med" w="med" type="none"/>
              <a:tailEnd len="med" w="med" type="none"/>
            </a:ln>
          </p:spPr>
        </p:cxnSp>
        <p:cxnSp>
          <p:nvCxnSpPr>
            <p:cNvPr id="728" name="Google Shape;728;p60"/>
            <p:cNvCxnSpPr/>
            <p:nvPr/>
          </p:nvCxnSpPr>
          <p:spPr>
            <a:xfrm flipH="1" rot="10800000">
              <a:off x="1164837" y="1084332"/>
              <a:ext cx="3173100" cy="716700"/>
            </a:xfrm>
            <a:prstGeom prst="straightConnector1">
              <a:avLst/>
            </a:prstGeom>
            <a:noFill/>
            <a:ln cap="flat" cmpd="sng" w="76200">
              <a:solidFill>
                <a:srgbClr val="FF0000"/>
              </a:solidFill>
              <a:prstDash val="solid"/>
              <a:round/>
              <a:headEnd len="med" w="med" type="none"/>
              <a:tailEnd len="med" w="med" type="none"/>
            </a:ln>
          </p:spPr>
        </p:cxnSp>
        <p:sp>
          <p:nvSpPr>
            <p:cNvPr id="729" name="Google Shape;729;p60"/>
            <p:cNvSpPr txBox="1"/>
            <p:nvPr/>
          </p:nvSpPr>
          <p:spPr>
            <a:xfrm>
              <a:off x="1820525" y="1544600"/>
              <a:ext cx="5241000" cy="9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Permanent Marker"/>
                  <a:ea typeface="Permanent Marker"/>
                  <a:cs typeface="Permanent Marker"/>
                  <a:sym typeface="Permanent Marker"/>
                </a:rPr>
                <a:t>Coherent Chip MultiProcessor</a:t>
              </a:r>
              <a:endParaRPr sz="2400">
                <a:solidFill>
                  <a:srgbClr val="FFFFFF"/>
                </a:solidFill>
                <a:latin typeface="Permanent Marker"/>
                <a:ea typeface="Permanent Marker"/>
                <a:cs typeface="Permanent Marker"/>
                <a:sym typeface="Permanent Marker"/>
              </a:endParaRPr>
            </a:p>
          </p:txBody>
        </p:sp>
      </p:grpSp>
      <p:grpSp>
        <p:nvGrpSpPr>
          <p:cNvPr id="730" name="Google Shape;730;p60"/>
          <p:cNvGrpSpPr/>
          <p:nvPr/>
        </p:nvGrpSpPr>
        <p:grpSpPr>
          <a:xfrm>
            <a:off x="8137775" y="1151275"/>
            <a:ext cx="4681150" cy="1306575"/>
            <a:chOff x="8137775" y="1151275"/>
            <a:chExt cx="4681150" cy="1306575"/>
          </a:xfrm>
        </p:grpSpPr>
        <p:cxnSp>
          <p:nvCxnSpPr>
            <p:cNvPr id="731" name="Google Shape;731;p60"/>
            <p:cNvCxnSpPr/>
            <p:nvPr/>
          </p:nvCxnSpPr>
          <p:spPr>
            <a:xfrm>
              <a:off x="8182775" y="1253856"/>
              <a:ext cx="3060300" cy="314700"/>
            </a:xfrm>
            <a:prstGeom prst="straightConnector1">
              <a:avLst/>
            </a:prstGeom>
            <a:noFill/>
            <a:ln cap="flat" cmpd="sng" w="76200">
              <a:solidFill>
                <a:srgbClr val="FF0000"/>
              </a:solidFill>
              <a:prstDash val="solid"/>
              <a:round/>
              <a:headEnd len="med" w="med" type="none"/>
              <a:tailEnd len="med" w="med" type="none"/>
            </a:ln>
          </p:spPr>
        </p:cxnSp>
        <p:cxnSp>
          <p:nvCxnSpPr>
            <p:cNvPr id="732" name="Google Shape;732;p60"/>
            <p:cNvCxnSpPr>
              <a:stCxn id="733" idx="3"/>
            </p:cNvCxnSpPr>
            <p:nvPr/>
          </p:nvCxnSpPr>
          <p:spPr>
            <a:xfrm flipH="1" rot="10800000">
              <a:off x="8137775" y="1151275"/>
              <a:ext cx="3216300" cy="506700"/>
            </a:xfrm>
            <a:prstGeom prst="straightConnector1">
              <a:avLst/>
            </a:prstGeom>
            <a:noFill/>
            <a:ln cap="flat" cmpd="sng" w="76200">
              <a:solidFill>
                <a:srgbClr val="FF0000"/>
              </a:solidFill>
              <a:prstDash val="solid"/>
              <a:round/>
              <a:headEnd len="med" w="med" type="none"/>
              <a:tailEnd len="med" w="med" type="none"/>
            </a:ln>
          </p:spPr>
        </p:cxnSp>
        <p:sp>
          <p:nvSpPr>
            <p:cNvPr id="734" name="Google Shape;734;p60"/>
            <p:cNvSpPr txBox="1"/>
            <p:nvPr/>
          </p:nvSpPr>
          <p:spPr>
            <a:xfrm>
              <a:off x="9056025" y="1555750"/>
              <a:ext cx="3762900" cy="9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Permanent Marker"/>
                  <a:ea typeface="Permanent Marker"/>
                  <a:cs typeface="Permanent Marker"/>
                  <a:sym typeface="Permanent Marker"/>
                </a:rPr>
                <a:t>grad students</a:t>
              </a:r>
              <a:endParaRPr sz="2400">
                <a:solidFill>
                  <a:srgbClr val="FFFFFF"/>
                </a:solidFill>
                <a:latin typeface="Permanent Marker"/>
                <a:ea typeface="Permanent Marker"/>
                <a:cs typeface="Permanent Marker"/>
                <a:sym typeface="Permanent Marker"/>
              </a:endParaRPr>
            </a:p>
          </p:txBody>
        </p:sp>
      </p:grpSp>
      <p:grpSp>
        <p:nvGrpSpPr>
          <p:cNvPr id="735" name="Google Shape;735;p60"/>
          <p:cNvGrpSpPr/>
          <p:nvPr/>
        </p:nvGrpSpPr>
        <p:grpSpPr>
          <a:xfrm>
            <a:off x="7246200" y="1067950"/>
            <a:ext cx="891575" cy="774675"/>
            <a:chOff x="7246200" y="1067950"/>
            <a:chExt cx="891575" cy="774675"/>
          </a:xfrm>
        </p:grpSpPr>
        <p:cxnSp>
          <p:nvCxnSpPr>
            <p:cNvPr id="736" name="Google Shape;736;p60"/>
            <p:cNvCxnSpPr/>
            <p:nvPr/>
          </p:nvCxnSpPr>
          <p:spPr>
            <a:xfrm flipH="1" rot="10800000">
              <a:off x="7246200" y="1067950"/>
              <a:ext cx="739200" cy="591600"/>
            </a:xfrm>
            <a:prstGeom prst="straightConnector1">
              <a:avLst/>
            </a:prstGeom>
            <a:noFill/>
            <a:ln cap="flat" cmpd="sng" w="76200">
              <a:solidFill>
                <a:srgbClr val="FF0000"/>
              </a:solidFill>
              <a:prstDash val="solid"/>
              <a:round/>
              <a:headEnd len="med" w="med" type="none"/>
              <a:tailEnd len="med" w="med" type="none"/>
            </a:ln>
          </p:spPr>
        </p:cxnSp>
        <p:cxnSp>
          <p:nvCxnSpPr>
            <p:cNvPr id="737" name="Google Shape;737;p60"/>
            <p:cNvCxnSpPr/>
            <p:nvPr/>
          </p:nvCxnSpPr>
          <p:spPr>
            <a:xfrm rot="10800000">
              <a:off x="7246375" y="1117000"/>
              <a:ext cx="673500" cy="509700"/>
            </a:xfrm>
            <a:prstGeom prst="straightConnector1">
              <a:avLst/>
            </a:prstGeom>
            <a:noFill/>
            <a:ln cap="flat" cmpd="sng" w="76200">
              <a:solidFill>
                <a:srgbClr val="FF0000"/>
              </a:solidFill>
              <a:prstDash val="solid"/>
              <a:round/>
              <a:headEnd len="med" w="med" type="none"/>
              <a:tailEnd len="med" w="med" type="none"/>
            </a:ln>
          </p:spPr>
        </p:cxnSp>
        <p:sp>
          <p:nvSpPr>
            <p:cNvPr id="733" name="Google Shape;733;p60"/>
            <p:cNvSpPr txBox="1"/>
            <p:nvPr/>
          </p:nvSpPr>
          <p:spPr>
            <a:xfrm>
              <a:off x="7332875" y="1473325"/>
              <a:ext cx="8049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FFFF"/>
                  </a:solidFill>
                  <a:latin typeface="Permanent Marker"/>
                  <a:ea typeface="Permanent Marker"/>
                  <a:cs typeface="Permanent Marker"/>
                  <a:sym typeface="Permanent Marker"/>
                </a:rPr>
                <a:t>15</a:t>
              </a:r>
              <a:endParaRPr sz="3600">
                <a:solidFill>
                  <a:srgbClr val="FFFFFF"/>
                </a:solidFill>
                <a:latin typeface="Permanent Marker"/>
                <a:ea typeface="Permanent Marker"/>
                <a:cs typeface="Permanent Marker"/>
                <a:sym typeface="Permanent Marker"/>
              </a:endParaRPr>
            </a:p>
          </p:txBody>
        </p:sp>
      </p:grpSp>
      <p:grpSp>
        <p:nvGrpSpPr>
          <p:cNvPr id="738" name="Google Shape;738;p60"/>
          <p:cNvGrpSpPr/>
          <p:nvPr/>
        </p:nvGrpSpPr>
        <p:grpSpPr>
          <a:xfrm>
            <a:off x="7613925" y="31700"/>
            <a:ext cx="3762900" cy="954325"/>
            <a:chOff x="4070750" y="37225"/>
            <a:chExt cx="3762900" cy="954325"/>
          </a:xfrm>
        </p:grpSpPr>
        <p:cxnSp>
          <p:nvCxnSpPr>
            <p:cNvPr id="739" name="Google Shape;739;p60"/>
            <p:cNvCxnSpPr/>
            <p:nvPr/>
          </p:nvCxnSpPr>
          <p:spPr>
            <a:xfrm>
              <a:off x="4327400" y="597050"/>
              <a:ext cx="2514000" cy="394500"/>
            </a:xfrm>
            <a:prstGeom prst="straightConnector1">
              <a:avLst/>
            </a:prstGeom>
            <a:noFill/>
            <a:ln cap="flat" cmpd="sng" w="76200">
              <a:solidFill>
                <a:srgbClr val="FF0000"/>
              </a:solidFill>
              <a:prstDash val="solid"/>
              <a:round/>
              <a:headEnd len="med" w="med" type="none"/>
              <a:tailEnd len="med" w="med" type="none"/>
            </a:ln>
          </p:spPr>
        </p:cxnSp>
        <p:cxnSp>
          <p:nvCxnSpPr>
            <p:cNvPr id="740" name="Google Shape;740;p60"/>
            <p:cNvCxnSpPr/>
            <p:nvPr/>
          </p:nvCxnSpPr>
          <p:spPr>
            <a:xfrm flipH="1" rot="10800000">
              <a:off x="4310975" y="597100"/>
              <a:ext cx="2595900" cy="345000"/>
            </a:xfrm>
            <a:prstGeom prst="straightConnector1">
              <a:avLst/>
            </a:prstGeom>
            <a:noFill/>
            <a:ln cap="flat" cmpd="sng" w="76200">
              <a:solidFill>
                <a:srgbClr val="FF0000"/>
              </a:solidFill>
              <a:prstDash val="solid"/>
              <a:round/>
              <a:headEnd len="med" w="med" type="none"/>
              <a:tailEnd len="med" w="med" type="none"/>
            </a:ln>
          </p:spPr>
        </p:cxnSp>
        <p:sp>
          <p:nvSpPr>
            <p:cNvPr id="741" name="Google Shape;741;p60"/>
            <p:cNvSpPr txBox="1"/>
            <p:nvPr/>
          </p:nvSpPr>
          <p:spPr>
            <a:xfrm>
              <a:off x="4070750" y="37225"/>
              <a:ext cx="37629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Permanent Marker"/>
                  <a:ea typeface="Permanent Marker"/>
                  <a:cs typeface="Permanent Marker"/>
                  <a:sym typeface="Permanent Marker"/>
                </a:rPr>
                <a:t>      Fabricate</a:t>
              </a:r>
              <a:endParaRPr sz="2400">
                <a:solidFill>
                  <a:srgbClr val="FFFFFF"/>
                </a:solidFill>
                <a:latin typeface="Permanent Marker"/>
                <a:ea typeface="Permanent Marker"/>
                <a:cs typeface="Permanent Marker"/>
                <a:sym typeface="Permanent Marke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6"/>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1000"/>
                                        <p:tgtEl>
                                          <p:spTgt spid="7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61"/>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t/>
            </a:r>
            <a:endParaRPr b="0" i="0" sz="4000" u="none" cap="none" strike="noStrike">
              <a:solidFill>
                <a:schemeClr val="dk1"/>
              </a:solidFill>
              <a:latin typeface="Arial"/>
              <a:ea typeface="Arial"/>
              <a:cs typeface="Arial"/>
              <a:sym typeface="Arial"/>
            </a:endParaRPr>
          </a:p>
        </p:txBody>
      </p:sp>
      <p:sp>
        <p:nvSpPr>
          <p:cNvPr id="747" name="Google Shape;747;p61"/>
          <p:cNvSpPr txBox="1"/>
          <p:nvPr/>
        </p:nvSpPr>
        <p:spPr>
          <a:xfrm>
            <a:off x="5310554" y="-4835769"/>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p:txBody>
      </p:sp>
      <p:sp>
        <p:nvSpPr>
          <p:cNvPr id="748" name="Google Shape;748;p61"/>
          <p:cNvSpPr txBox="1"/>
          <p:nvPr/>
        </p:nvSpPr>
        <p:spPr>
          <a:xfrm>
            <a:off x="0" y="217252"/>
            <a:ext cx="12192000" cy="14463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i="1" lang="en-US" sz="4400">
                <a:solidFill>
                  <a:schemeClr val="dk1"/>
                </a:solidFill>
              </a:rPr>
              <a:t>Why do silicon projects </a:t>
            </a:r>
            <a:r>
              <a:rPr b="0" i="1" lang="en-US" sz="4400" u="none" cap="none" strike="noStrike">
                <a:solidFill>
                  <a:schemeClr val="dk1"/>
                </a:solidFill>
                <a:latin typeface="Arial"/>
                <a:ea typeface="Arial"/>
                <a:cs typeface="Arial"/>
                <a:sym typeface="Arial"/>
              </a:rPr>
              <a:t>need experts</a:t>
            </a:r>
            <a:endParaRPr b="0" i="1" sz="4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400"/>
              <a:buFont typeface="Arial"/>
              <a:buNone/>
            </a:pPr>
            <a:r>
              <a:rPr b="0" i="1" lang="en-US" sz="4400" u="none" cap="none" strike="noStrike">
                <a:solidFill>
                  <a:schemeClr val="dk1"/>
                </a:solidFill>
                <a:latin typeface="Arial"/>
                <a:ea typeface="Arial"/>
                <a:cs typeface="Arial"/>
                <a:sym typeface="Arial"/>
              </a:rPr>
              <a:t>from at least 14+ disciplines just to get started?</a:t>
            </a:r>
            <a:endParaRPr b="0" i="0" sz="1500" u="none" cap="none" strike="noStrike">
              <a:solidFill>
                <a:srgbClr val="000000"/>
              </a:solidFill>
              <a:latin typeface="Arial"/>
              <a:ea typeface="Arial"/>
              <a:cs typeface="Arial"/>
              <a:sym typeface="Arial"/>
            </a:endParaRPr>
          </a:p>
        </p:txBody>
      </p:sp>
      <p:pic>
        <p:nvPicPr>
          <p:cNvPr id="749" name="Google Shape;749;p61"/>
          <p:cNvPicPr preferRelativeResize="0"/>
          <p:nvPr/>
        </p:nvPicPr>
        <p:blipFill rotWithShape="1">
          <a:blip r:embed="rId3">
            <a:alphaModFix/>
          </a:blip>
          <a:srcRect b="0" l="0" r="0" t="0"/>
          <a:stretch/>
        </p:blipFill>
        <p:spPr>
          <a:xfrm>
            <a:off x="930116" y="1722766"/>
            <a:ext cx="10331764" cy="5025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62"/>
          <p:cNvSpPr txBox="1"/>
          <p:nvPr>
            <p:ph idx="4294967295" type="title"/>
          </p:nvPr>
        </p:nvSpPr>
        <p:spPr>
          <a:xfrm>
            <a:off x="6520632" y="416327"/>
            <a:ext cx="1327200" cy="348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343438"/>
              </a:buClr>
              <a:buSzPts val="2000"/>
              <a:buFont typeface="Arial"/>
              <a:buNone/>
            </a:pPr>
            <a:r>
              <a:rPr b="1" lang="en-US" sz="1500">
                <a:latin typeface="Arial"/>
                <a:ea typeface="Arial"/>
                <a:cs typeface="Arial"/>
                <a:sym typeface="Arial"/>
              </a:rPr>
              <a:t>Tech Stack</a:t>
            </a:r>
            <a:endParaRPr sz="1500"/>
          </a:p>
        </p:txBody>
      </p:sp>
      <p:pic>
        <p:nvPicPr>
          <p:cNvPr id="755" name="Google Shape;755;p62"/>
          <p:cNvPicPr preferRelativeResize="0"/>
          <p:nvPr/>
        </p:nvPicPr>
        <p:blipFill rotWithShape="1">
          <a:blip r:embed="rId3">
            <a:alphaModFix/>
          </a:blip>
          <a:srcRect b="0" l="0" r="0" t="0"/>
          <a:stretch/>
        </p:blipFill>
        <p:spPr>
          <a:xfrm>
            <a:off x="3387544" y="1266802"/>
            <a:ext cx="2502755" cy="792011"/>
          </a:xfrm>
          <a:prstGeom prst="rect">
            <a:avLst/>
          </a:prstGeom>
          <a:noFill/>
          <a:ln>
            <a:noFill/>
          </a:ln>
        </p:spPr>
      </p:pic>
      <p:pic>
        <p:nvPicPr>
          <p:cNvPr id="756" name="Google Shape;756;p62"/>
          <p:cNvPicPr preferRelativeResize="0"/>
          <p:nvPr/>
        </p:nvPicPr>
        <p:blipFill rotWithShape="1">
          <a:blip r:embed="rId4">
            <a:alphaModFix/>
          </a:blip>
          <a:srcRect b="0" l="0" r="0" t="0"/>
          <a:stretch/>
        </p:blipFill>
        <p:spPr>
          <a:xfrm>
            <a:off x="6086739" y="1266802"/>
            <a:ext cx="2267357" cy="771273"/>
          </a:xfrm>
          <a:prstGeom prst="rect">
            <a:avLst/>
          </a:prstGeom>
          <a:noFill/>
          <a:ln>
            <a:noFill/>
          </a:ln>
        </p:spPr>
      </p:pic>
      <p:pic>
        <p:nvPicPr>
          <p:cNvPr id="757" name="Google Shape;757;p62"/>
          <p:cNvPicPr preferRelativeResize="0"/>
          <p:nvPr/>
        </p:nvPicPr>
        <p:blipFill rotWithShape="1">
          <a:blip r:embed="rId5">
            <a:alphaModFix/>
          </a:blip>
          <a:srcRect b="0" l="0" r="0" t="0"/>
          <a:stretch/>
        </p:blipFill>
        <p:spPr>
          <a:xfrm>
            <a:off x="5169240" y="3371497"/>
            <a:ext cx="1237088" cy="1190697"/>
          </a:xfrm>
          <a:prstGeom prst="rect">
            <a:avLst/>
          </a:prstGeom>
          <a:noFill/>
          <a:ln>
            <a:noFill/>
          </a:ln>
        </p:spPr>
      </p:pic>
      <p:pic>
        <p:nvPicPr>
          <p:cNvPr id="758" name="Google Shape;758;p62"/>
          <p:cNvPicPr preferRelativeResize="0"/>
          <p:nvPr/>
        </p:nvPicPr>
        <p:blipFill rotWithShape="1">
          <a:blip r:embed="rId6">
            <a:alphaModFix/>
          </a:blip>
          <a:srcRect b="0" l="0" r="0" t="0"/>
          <a:stretch/>
        </p:blipFill>
        <p:spPr>
          <a:xfrm>
            <a:off x="6687363" y="3140842"/>
            <a:ext cx="2282106" cy="763967"/>
          </a:xfrm>
          <a:prstGeom prst="rect">
            <a:avLst/>
          </a:prstGeom>
          <a:noFill/>
          <a:ln>
            <a:noFill/>
          </a:ln>
        </p:spPr>
      </p:pic>
      <p:pic>
        <p:nvPicPr>
          <p:cNvPr id="759" name="Google Shape;759;p62"/>
          <p:cNvPicPr preferRelativeResize="0"/>
          <p:nvPr/>
        </p:nvPicPr>
        <p:blipFill rotWithShape="1">
          <a:blip r:embed="rId7">
            <a:alphaModFix/>
          </a:blip>
          <a:srcRect b="0" l="0" r="0" t="0"/>
          <a:stretch/>
        </p:blipFill>
        <p:spPr>
          <a:xfrm>
            <a:off x="2778990" y="4153169"/>
            <a:ext cx="2245585" cy="467830"/>
          </a:xfrm>
          <a:prstGeom prst="rect">
            <a:avLst/>
          </a:prstGeom>
          <a:noFill/>
          <a:ln>
            <a:noFill/>
          </a:ln>
        </p:spPr>
      </p:pic>
      <p:pic>
        <p:nvPicPr>
          <p:cNvPr id="760" name="Google Shape;760;p62"/>
          <p:cNvPicPr preferRelativeResize="0"/>
          <p:nvPr/>
        </p:nvPicPr>
        <p:blipFill rotWithShape="1">
          <a:blip r:embed="rId8">
            <a:alphaModFix/>
          </a:blip>
          <a:srcRect b="0" l="0" r="0" t="0"/>
          <a:stretch/>
        </p:blipFill>
        <p:spPr>
          <a:xfrm>
            <a:off x="6825381" y="4155544"/>
            <a:ext cx="2064797" cy="463081"/>
          </a:xfrm>
          <a:prstGeom prst="rect">
            <a:avLst/>
          </a:prstGeom>
          <a:noFill/>
          <a:ln>
            <a:noFill/>
          </a:ln>
        </p:spPr>
      </p:pic>
      <p:pic>
        <p:nvPicPr>
          <p:cNvPr id="761" name="Google Shape;761;p62"/>
          <p:cNvPicPr preferRelativeResize="0"/>
          <p:nvPr/>
        </p:nvPicPr>
        <p:blipFill rotWithShape="1">
          <a:blip r:embed="rId9">
            <a:alphaModFix/>
          </a:blip>
          <a:srcRect b="0" l="0" r="0" t="0"/>
          <a:stretch/>
        </p:blipFill>
        <p:spPr>
          <a:xfrm>
            <a:off x="2674451" y="5111302"/>
            <a:ext cx="2829354" cy="979283"/>
          </a:xfrm>
          <a:prstGeom prst="rect">
            <a:avLst/>
          </a:prstGeom>
          <a:noFill/>
          <a:ln>
            <a:noFill/>
          </a:ln>
        </p:spPr>
      </p:pic>
      <p:sp>
        <p:nvSpPr>
          <p:cNvPr id="762" name="Google Shape;762;p62"/>
          <p:cNvSpPr txBox="1"/>
          <p:nvPr/>
        </p:nvSpPr>
        <p:spPr>
          <a:xfrm>
            <a:off x="423133" y="2581167"/>
            <a:ext cx="2305200" cy="83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i="0" lang="en-US" sz="2000" u="none" cap="none" strike="noStrike">
                <a:solidFill>
                  <a:schemeClr val="lt1"/>
                </a:solidFill>
                <a:latin typeface="Arial"/>
                <a:ea typeface="Arial"/>
                <a:cs typeface="Arial"/>
                <a:sym typeface="Arial"/>
              </a:rPr>
              <a:t>Readily-Available</a:t>
            </a:r>
            <a:r>
              <a:rPr b="0" i="0" lang="en-US"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2000"/>
              <a:buFont typeface="Arial"/>
              <a:buNone/>
            </a:pPr>
            <a:r>
              <a:rPr b="1" i="0" lang="en-US" sz="2000" u="none" cap="none" strike="noStrike">
                <a:solidFill>
                  <a:schemeClr val="lt1"/>
                </a:solidFill>
                <a:latin typeface="Arial"/>
                <a:ea typeface="Arial"/>
                <a:cs typeface="Arial"/>
                <a:sym typeface="Arial"/>
              </a:rPr>
              <a:t>Reusable</a:t>
            </a:r>
            <a:endParaRPr b="1"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2000"/>
              <a:buFont typeface="Arial"/>
              <a:buNone/>
            </a:pPr>
            <a:r>
              <a:rPr b="1" i="0" lang="en-US" sz="2000" u="none" cap="none" strike="noStrike">
                <a:solidFill>
                  <a:schemeClr val="lt1"/>
                </a:solidFill>
                <a:latin typeface="Arial"/>
                <a:ea typeface="Arial"/>
                <a:cs typeface="Arial"/>
                <a:sym typeface="Arial"/>
              </a:rPr>
              <a:t>Technology</a:t>
            </a:r>
            <a:endParaRPr b="0" i="0" sz="1500" u="none" cap="none" strike="noStrike">
              <a:solidFill>
                <a:srgbClr val="000000"/>
              </a:solidFill>
              <a:latin typeface="Arial"/>
              <a:ea typeface="Arial"/>
              <a:cs typeface="Arial"/>
              <a:sym typeface="Arial"/>
            </a:endParaRPr>
          </a:p>
        </p:txBody>
      </p:sp>
      <p:sp>
        <p:nvSpPr>
          <p:cNvPr id="763" name="Google Shape;763;p62"/>
          <p:cNvSpPr txBox="1"/>
          <p:nvPr/>
        </p:nvSpPr>
        <p:spPr>
          <a:xfrm>
            <a:off x="598787" y="5431666"/>
            <a:ext cx="1853700" cy="35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i="0" lang="en-US" sz="2000" u="none" cap="none" strike="noStrike">
                <a:solidFill>
                  <a:schemeClr val="lt1"/>
                </a:solidFill>
                <a:latin typeface="Arial"/>
                <a:ea typeface="Arial"/>
                <a:cs typeface="Arial"/>
                <a:sym typeface="Arial"/>
              </a:rPr>
              <a:t>Infrastructure</a:t>
            </a:r>
            <a:endParaRPr b="0" i="0" sz="1500" u="none" cap="none" strike="noStrike">
              <a:solidFill>
                <a:srgbClr val="000000"/>
              </a:solidFill>
              <a:latin typeface="Arial"/>
              <a:ea typeface="Arial"/>
              <a:cs typeface="Arial"/>
              <a:sym typeface="Arial"/>
            </a:endParaRPr>
          </a:p>
        </p:txBody>
      </p:sp>
      <p:cxnSp>
        <p:nvCxnSpPr>
          <p:cNvPr id="764" name="Google Shape;764;p62"/>
          <p:cNvCxnSpPr/>
          <p:nvPr/>
        </p:nvCxnSpPr>
        <p:spPr>
          <a:xfrm>
            <a:off x="672853" y="4977342"/>
            <a:ext cx="10722000" cy="0"/>
          </a:xfrm>
          <a:prstGeom prst="straightConnector1">
            <a:avLst/>
          </a:prstGeom>
          <a:noFill/>
          <a:ln cap="flat" cmpd="sng" w="25400">
            <a:solidFill>
              <a:schemeClr val="accent1"/>
            </a:solidFill>
            <a:prstDash val="solid"/>
            <a:round/>
            <a:headEnd len="sm" w="sm" type="none"/>
            <a:tailEnd len="sm" w="sm" type="none"/>
          </a:ln>
        </p:spPr>
      </p:cxnSp>
      <p:pic>
        <p:nvPicPr>
          <p:cNvPr id="765" name="Google Shape;765;p62"/>
          <p:cNvPicPr preferRelativeResize="0"/>
          <p:nvPr/>
        </p:nvPicPr>
        <p:blipFill rotWithShape="1">
          <a:blip r:embed="rId10">
            <a:alphaModFix/>
          </a:blip>
          <a:srcRect b="0" l="0" r="0" t="0"/>
          <a:stretch/>
        </p:blipFill>
        <p:spPr>
          <a:xfrm>
            <a:off x="5558557" y="5036258"/>
            <a:ext cx="1512413" cy="1096499"/>
          </a:xfrm>
          <a:prstGeom prst="rect">
            <a:avLst/>
          </a:prstGeom>
          <a:noFill/>
          <a:ln>
            <a:noFill/>
          </a:ln>
        </p:spPr>
      </p:pic>
      <p:pic>
        <p:nvPicPr>
          <p:cNvPr id="766" name="Google Shape;766;p62"/>
          <p:cNvPicPr preferRelativeResize="0"/>
          <p:nvPr/>
        </p:nvPicPr>
        <p:blipFill rotWithShape="1">
          <a:blip r:embed="rId11">
            <a:alphaModFix/>
          </a:blip>
          <a:srcRect b="0" l="0" r="0" t="0"/>
          <a:stretch/>
        </p:blipFill>
        <p:spPr>
          <a:xfrm>
            <a:off x="7322547" y="5082822"/>
            <a:ext cx="1661569" cy="1057362"/>
          </a:xfrm>
          <a:prstGeom prst="rect">
            <a:avLst/>
          </a:prstGeom>
          <a:noFill/>
          <a:ln>
            <a:noFill/>
          </a:ln>
        </p:spPr>
      </p:pic>
      <p:pic>
        <p:nvPicPr>
          <p:cNvPr id="767" name="Google Shape;767;p62"/>
          <p:cNvPicPr preferRelativeResize="0"/>
          <p:nvPr/>
        </p:nvPicPr>
        <p:blipFill rotWithShape="1">
          <a:blip r:embed="rId12">
            <a:alphaModFix/>
          </a:blip>
          <a:srcRect b="0" l="0" r="0" t="0"/>
          <a:stretch/>
        </p:blipFill>
        <p:spPr>
          <a:xfrm>
            <a:off x="2894820" y="2413352"/>
            <a:ext cx="1922867" cy="393314"/>
          </a:xfrm>
          <a:prstGeom prst="rect">
            <a:avLst/>
          </a:prstGeom>
          <a:noFill/>
          <a:ln>
            <a:noFill/>
          </a:ln>
        </p:spPr>
      </p:pic>
      <p:pic>
        <p:nvPicPr>
          <p:cNvPr id="768" name="Google Shape;768;p62"/>
          <p:cNvPicPr preferRelativeResize="0"/>
          <p:nvPr/>
        </p:nvPicPr>
        <p:blipFill rotWithShape="1">
          <a:blip r:embed="rId13">
            <a:alphaModFix/>
          </a:blip>
          <a:srcRect b="0" l="0" r="0" t="0"/>
          <a:stretch/>
        </p:blipFill>
        <p:spPr>
          <a:xfrm>
            <a:off x="7368459" y="1977114"/>
            <a:ext cx="1726210" cy="863105"/>
          </a:xfrm>
          <a:prstGeom prst="rect">
            <a:avLst/>
          </a:prstGeom>
          <a:noFill/>
          <a:ln>
            <a:noFill/>
          </a:ln>
        </p:spPr>
      </p:pic>
      <p:pic>
        <p:nvPicPr>
          <p:cNvPr id="769" name="Google Shape;769;p62"/>
          <p:cNvPicPr preferRelativeResize="0"/>
          <p:nvPr/>
        </p:nvPicPr>
        <p:blipFill rotWithShape="1">
          <a:blip r:embed="rId14">
            <a:alphaModFix/>
          </a:blip>
          <a:srcRect b="0" l="0" r="0" t="0"/>
          <a:stretch/>
        </p:blipFill>
        <p:spPr>
          <a:xfrm>
            <a:off x="5119494" y="2370626"/>
            <a:ext cx="1771201" cy="612038"/>
          </a:xfrm>
          <a:prstGeom prst="rect">
            <a:avLst/>
          </a:prstGeom>
          <a:noFill/>
          <a:ln>
            <a:noFill/>
          </a:ln>
        </p:spPr>
      </p:pic>
      <p:pic>
        <p:nvPicPr>
          <p:cNvPr id="770" name="Google Shape;770;p62"/>
          <p:cNvPicPr preferRelativeResize="0"/>
          <p:nvPr/>
        </p:nvPicPr>
        <p:blipFill rotWithShape="1">
          <a:blip r:embed="rId15">
            <a:alphaModFix/>
          </a:blip>
          <a:srcRect b="0" l="0" r="0" t="0"/>
          <a:stretch/>
        </p:blipFill>
        <p:spPr>
          <a:xfrm>
            <a:off x="3713931" y="218310"/>
            <a:ext cx="2806700" cy="723900"/>
          </a:xfrm>
          <a:prstGeom prst="rect">
            <a:avLst/>
          </a:prstGeom>
          <a:noFill/>
          <a:ln>
            <a:noFill/>
          </a:ln>
        </p:spPr>
      </p:pic>
      <p:cxnSp>
        <p:nvCxnSpPr>
          <p:cNvPr id="771" name="Google Shape;771;p62"/>
          <p:cNvCxnSpPr/>
          <p:nvPr/>
        </p:nvCxnSpPr>
        <p:spPr>
          <a:xfrm>
            <a:off x="672853" y="1096585"/>
            <a:ext cx="10722000" cy="0"/>
          </a:xfrm>
          <a:prstGeom prst="straightConnector1">
            <a:avLst/>
          </a:prstGeom>
          <a:noFill/>
          <a:ln cap="flat" cmpd="sng" w="25400">
            <a:solidFill>
              <a:schemeClr val="accent1"/>
            </a:solidFill>
            <a:prstDash val="solid"/>
            <a:round/>
            <a:headEnd len="sm" w="sm" type="none"/>
            <a:tailEnd len="sm" w="sm" type="none"/>
          </a:ln>
        </p:spPr>
      </p:cxnSp>
      <p:sp>
        <p:nvSpPr>
          <p:cNvPr id="772" name="Google Shape;772;p62"/>
          <p:cNvSpPr txBox="1"/>
          <p:nvPr/>
        </p:nvSpPr>
        <p:spPr>
          <a:xfrm>
            <a:off x="9136525" y="144877"/>
            <a:ext cx="2530800" cy="763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343438"/>
              </a:buClr>
              <a:buSzPts val="2000"/>
              <a:buFont typeface="Arial"/>
              <a:buNone/>
            </a:pPr>
            <a:r>
              <a:rPr b="1" lang="en-US" sz="2000">
                <a:solidFill>
                  <a:srgbClr val="343438"/>
                </a:solidFill>
              </a:rPr>
              <a:t>&lt;Your Name Here&gt;</a:t>
            </a:r>
            <a:r>
              <a:rPr b="1" i="0" lang="en-US" sz="2000" u="none" cap="none" strike="noStrike">
                <a:solidFill>
                  <a:srgbClr val="343438"/>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43438"/>
              </a:buClr>
              <a:buSzPts val="2000"/>
              <a:buFont typeface="Arial"/>
              <a:buNone/>
            </a:pPr>
            <a:r>
              <a:rPr i="0" lang="en-US" sz="2000" u="none" cap="none" strike="noStrike">
                <a:solidFill>
                  <a:srgbClr val="343438"/>
                </a:solidFill>
              </a:rPr>
              <a:t>Tech</a:t>
            </a:r>
            <a:r>
              <a:rPr b="1" i="0" lang="en-US" sz="2000" u="none" cap="none" strike="noStrike">
                <a:solidFill>
                  <a:srgbClr val="343438"/>
                </a:solidFill>
                <a:latin typeface="Arial"/>
                <a:ea typeface="Arial"/>
                <a:cs typeface="Arial"/>
                <a:sym typeface="Arial"/>
              </a:rPr>
              <a:t> </a:t>
            </a:r>
            <a:r>
              <a:rPr i="0" lang="en-US" sz="2000" u="none" cap="none" strike="noStrike">
                <a:solidFill>
                  <a:srgbClr val="343438"/>
                </a:solidFill>
              </a:rPr>
              <a:t>Stack</a:t>
            </a:r>
            <a:endParaRPr b="0" i="0" sz="1500" u="none" cap="none" strike="noStrike">
              <a:solidFill>
                <a:srgbClr val="000000"/>
              </a:solidFill>
              <a:latin typeface="Arial"/>
              <a:ea typeface="Arial"/>
              <a:cs typeface="Arial"/>
              <a:sym typeface="Arial"/>
            </a:endParaRPr>
          </a:p>
        </p:txBody>
      </p:sp>
      <p:pic>
        <p:nvPicPr>
          <p:cNvPr id="773" name="Google Shape;773;p62"/>
          <p:cNvPicPr preferRelativeResize="0"/>
          <p:nvPr/>
        </p:nvPicPr>
        <p:blipFill rotWithShape="1">
          <a:blip r:embed="rId16">
            <a:alphaModFix/>
          </a:blip>
          <a:srcRect b="0" l="0" r="0" t="0"/>
          <a:stretch/>
        </p:blipFill>
        <p:spPr>
          <a:xfrm>
            <a:off x="9447232" y="1045867"/>
            <a:ext cx="1820469" cy="1820469"/>
          </a:xfrm>
          <a:prstGeom prst="rect">
            <a:avLst/>
          </a:prstGeom>
          <a:noFill/>
          <a:ln>
            <a:noFill/>
          </a:ln>
        </p:spPr>
      </p:pic>
      <p:grpSp>
        <p:nvGrpSpPr>
          <p:cNvPr id="774" name="Google Shape;774;p62"/>
          <p:cNvGrpSpPr/>
          <p:nvPr/>
        </p:nvGrpSpPr>
        <p:grpSpPr>
          <a:xfrm>
            <a:off x="9218576" y="5192947"/>
            <a:ext cx="2799288" cy="931111"/>
            <a:chOff x="9218576" y="5192947"/>
            <a:chExt cx="2799288" cy="931111"/>
          </a:xfrm>
        </p:grpSpPr>
        <p:pic>
          <p:nvPicPr>
            <p:cNvPr id="775" name="Google Shape;775;p62"/>
            <p:cNvPicPr preferRelativeResize="0"/>
            <p:nvPr/>
          </p:nvPicPr>
          <p:blipFill rotWithShape="1">
            <a:blip r:embed="rId17">
              <a:alphaModFix/>
            </a:blip>
            <a:srcRect b="0" l="0" r="0" t="0"/>
            <a:stretch/>
          </p:blipFill>
          <p:spPr>
            <a:xfrm>
              <a:off x="9218576" y="5192947"/>
              <a:ext cx="2340121" cy="808152"/>
            </a:xfrm>
            <a:prstGeom prst="rect">
              <a:avLst/>
            </a:prstGeom>
            <a:noFill/>
            <a:ln>
              <a:noFill/>
            </a:ln>
          </p:spPr>
        </p:pic>
        <p:sp>
          <p:nvSpPr>
            <p:cNvPr id="776" name="Google Shape;776;p62"/>
            <p:cNvSpPr txBox="1"/>
            <p:nvPr/>
          </p:nvSpPr>
          <p:spPr>
            <a:xfrm>
              <a:off x="10113463" y="5794058"/>
              <a:ext cx="1904400" cy="33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Arial"/>
                <a:buNone/>
              </a:pPr>
              <a:r>
                <a:rPr b="0" i="0" lang="en-US" sz="1600" u="none" cap="none" strike="noStrike">
                  <a:solidFill>
                    <a:schemeClr val="lt1"/>
                  </a:solidFill>
                  <a:latin typeface="Arial"/>
                  <a:ea typeface="Arial"/>
                  <a:cs typeface="Arial"/>
                  <a:sym typeface="Arial"/>
                </a:rPr>
                <a:t>Cloud Services</a:t>
              </a:r>
              <a:endParaRPr b="0" i="0" sz="1500" u="none" cap="none" strike="noStrike">
                <a:solidFill>
                  <a:srgbClr val="000000"/>
                </a:solidFill>
                <a:latin typeface="Arial"/>
                <a:ea typeface="Arial"/>
                <a:cs typeface="Arial"/>
                <a:sym typeface="Arial"/>
              </a:endParaRPr>
            </a:p>
          </p:txBody>
        </p:sp>
      </p:grpSp>
      <p:sp>
        <p:nvSpPr>
          <p:cNvPr id="777" name="Google Shape;777;p62"/>
          <p:cNvSpPr txBox="1"/>
          <p:nvPr/>
        </p:nvSpPr>
        <p:spPr>
          <a:xfrm>
            <a:off x="842479" y="4679218"/>
            <a:ext cx="13659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from techstacks.io</a:t>
            </a:r>
            <a:endParaRPr b="0" i="0" sz="1100" u="none" cap="none" strike="noStrike">
              <a:solidFill>
                <a:schemeClr val="lt1"/>
              </a:solidFill>
              <a:latin typeface="Arial"/>
              <a:ea typeface="Arial"/>
              <a:cs typeface="Arial"/>
              <a:sym typeface="Arial"/>
            </a:endParaRPr>
          </a:p>
        </p:txBody>
      </p:sp>
      <p:sp>
        <p:nvSpPr>
          <p:cNvPr id="778" name="Google Shape;778;p62"/>
          <p:cNvSpPr txBox="1"/>
          <p:nvPr/>
        </p:nvSpPr>
        <p:spPr>
          <a:xfrm>
            <a:off x="9077061" y="4535724"/>
            <a:ext cx="2361600" cy="353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02022"/>
              </a:buClr>
              <a:buSzPts val="2000"/>
              <a:buFont typeface="Arial"/>
              <a:buNone/>
            </a:pPr>
            <a:r>
              <a:rPr b="1" i="0" lang="en-US" sz="2000" u="none" cap="none" strike="noStrike">
                <a:solidFill>
                  <a:srgbClr val="202022"/>
                </a:solidFill>
                <a:latin typeface="Arial"/>
                <a:ea typeface="Arial"/>
                <a:cs typeface="Arial"/>
                <a:sym typeface="Arial"/>
              </a:rPr>
              <a:t>Federation </a:t>
            </a:r>
            <a:r>
              <a:rPr i="0" lang="en-US" sz="2000" u="none" cap="none" strike="noStrike">
                <a:solidFill>
                  <a:srgbClr val="202022"/>
                </a:solidFill>
              </a:rPr>
              <a:t>Tools</a:t>
            </a:r>
            <a:endParaRPr b="0" i="0" sz="1500" u="none" cap="none" strike="noStrike">
              <a:solidFill>
                <a:srgbClr val="000000"/>
              </a:solidFill>
              <a:latin typeface="Arial"/>
              <a:ea typeface="Arial"/>
              <a:cs typeface="Arial"/>
              <a:sym typeface="Arial"/>
            </a:endParaRPr>
          </a:p>
        </p:txBody>
      </p:sp>
      <p:sp>
        <p:nvSpPr>
          <p:cNvPr id="779" name="Google Shape;779;p62"/>
          <p:cNvSpPr txBox="1"/>
          <p:nvPr/>
        </p:nvSpPr>
        <p:spPr>
          <a:xfrm>
            <a:off x="9176666" y="4047785"/>
            <a:ext cx="2361600" cy="353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02022"/>
              </a:buClr>
              <a:buSzPts val="2000"/>
              <a:buFont typeface="Arial"/>
              <a:buNone/>
            </a:pPr>
            <a:r>
              <a:t/>
            </a:r>
            <a:endParaRPr b="0" i="0" sz="1500" u="none" cap="none" strike="noStrike">
              <a:solidFill>
                <a:srgbClr val="000000"/>
              </a:solidFill>
              <a:latin typeface="Arial"/>
              <a:ea typeface="Arial"/>
              <a:cs typeface="Arial"/>
              <a:sym typeface="Arial"/>
            </a:endParaRPr>
          </a:p>
        </p:txBody>
      </p:sp>
      <p:pic>
        <p:nvPicPr>
          <p:cNvPr id="780" name="Google Shape;780;p62"/>
          <p:cNvPicPr preferRelativeResize="0"/>
          <p:nvPr/>
        </p:nvPicPr>
        <p:blipFill rotWithShape="1">
          <a:blip r:embed="rId18">
            <a:alphaModFix/>
          </a:blip>
          <a:srcRect b="0" l="0" r="0" t="0"/>
          <a:stretch/>
        </p:blipFill>
        <p:spPr>
          <a:xfrm>
            <a:off x="2991048" y="3215315"/>
            <a:ext cx="1838162" cy="714841"/>
          </a:xfrm>
          <a:prstGeom prst="rect">
            <a:avLst/>
          </a:prstGeom>
          <a:noFill/>
          <a:ln>
            <a:noFill/>
          </a:ln>
        </p:spPr>
      </p:pic>
      <p:pic>
        <p:nvPicPr>
          <p:cNvPr id="781" name="Google Shape;781;p62"/>
          <p:cNvPicPr preferRelativeResize="0"/>
          <p:nvPr/>
        </p:nvPicPr>
        <p:blipFill rotWithShape="1">
          <a:blip r:embed="rId19">
            <a:alphaModFix/>
          </a:blip>
          <a:srcRect b="0" l="0" r="0" t="0"/>
          <a:stretch/>
        </p:blipFill>
        <p:spPr>
          <a:xfrm>
            <a:off x="9659164" y="3358316"/>
            <a:ext cx="1458762" cy="631404"/>
          </a:xfrm>
          <a:prstGeom prst="rect">
            <a:avLst/>
          </a:prstGeom>
          <a:noFill/>
          <a:ln>
            <a:noFill/>
          </a:ln>
        </p:spPr>
      </p:pic>
      <p:pic>
        <p:nvPicPr>
          <p:cNvPr id="782" name="Google Shape;782;p62"/>
          <p:cNvPicPr preferRelativeResize="0"/>
          <p:nvPr/>
        </p:nvPicPr>
        <p:blipFill rotWithShape="1">
          <a:blip r:embed="rId20">
            <a:alphaModFix/>
          </a:blip>
          <a:srcRect b="0" l="0" r="0" t="0"/>
          <a:stretch/>
        </p:blipFill>
        <p:spPr>
          <a:xfrm>
            <a:off x="9112672" y="2848508"/>
            <a:ext cx="2489587" cy="383330"/>
          </a:xfrm>
          <a:prstGeom prst="rect">
            <a:avLst/>
          </a:prstGeom>
          <a:noFill/>
          <a:ln>
            <a:noFill/>
          </a:ln>
        </p:spPr>
      </p:pic>
      <p:pic>
        <p:nvPicPr>
          <p:cNvPr id="783" name="Google Shape;783;p62"/>
          <p:cNvPicPr preferRelativeResize="0"/>
          <p:nvPr/>
        </p:nvPicPr>
        <p:blipFill>
          <a:blip r:embed="rId21">
            <a:alphaModFix/>
          </a:blip>
          <a:stretch>
            <a:fillRect/>
          </a:stretch>
        </p:blipFill>
        <p:spPr>
          <a:xfrm>
            <a:off x="9209674" y="4028574"/>
            <a:ext cx="1922851" cy="514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63"/>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t>We Should Copy “Innovations” from the Software Industry</a:t>
            </a:r>
            <a:endParaRPr/>
          </a:p>
        </p:txBody>
      </p:sp>
      <p:sp>
        <p:nvSpPr>
          <p:cNvPr id="790" name="Google Shape;790;p63"/>
          <p:cNvSpPr txBox="1"/>
          <p:nvPr/>
        </p:nvSpPr>
        <p:spPr>
          <a:xfrm>
            <a:off x="6588950" y="1647875"/>
            <a:ext cx="5356500" cy="3907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02022"/>
                </a:solidFill>
                <a:latin typeface="Arial"/>
                <a:ea typeface="Arial"/>
                <a:cs typeface="Arial"/>
                <a:sym typeface="Arial"/>
              </a:rPr>
              <a:t>open-source </a:t>
            </a:r>
            <a:r>
              <a:rPr b="1" lang="en-US" sz="2800">
                <a:solidFill>
                  <a:srgbClr val="202022"/>
                </a:solidFill>
              </a:rPr>
              <a:t>standards</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2020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02022"/>
                </a:solidFill>
                <a:latin typeface="Arial"/>
                <a:ea typeface="Arial"/>
                <a:cs typeface="Arial"/>
                <a:sym typeface="Arial"/>
              </a:rPr>
              <a:t>abstraction and code </a:t>
            </a:r>
            <a:r>
              <a:rPr b="1" lang="en-US" sz="2800">
                <a:solidFill>
                  <a:srgbClr val="202022"/>
                </a:solidFill>
              </a:rPr>
              <a:t>reuse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2020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02022"/>
                </a:solidFill>
                <a:latin typeface="Arial"/>
                <a:ea typeface="Arial"/>
                <a:cs typeface="Arial"/>
                <a:sym typeface="Arial"/>
              </a:rPr>
              <a:t>composability </a:t>
            </a:r>
            <a:r>
              <a:rPr b="1" lang="en-US" sz="2800">
                <a:solidFill>
                  <a:srgbClr val="202022"/>
                </a:solidFill>
              </a:rPr>
              <a:t>and APIs</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2020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02022"/>
                </a:solidFill>
                <a:latin typeface="Arial"/>
                <a:ea typeface="Arial"/>
                <a:cs typeface="Arial"/>
                <a:sym typeface="Arial"/>
              </a:rPr>
              <a:t>productivity tooling</a:t>
            </a:r>
            <a:endParaRPr b="1" i="0" sz="2800" u="none" cap="none" strike="noStrike">
              <a:solidFill>
                <a:srgbClr val="2020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sz="2800">
              <a:solidFill>
                <a:srgbClr val="202022"/>
              </a:solidFill>
            </a:endParaRPr>
          </a:p>
          <a:p>
            <a:pPr indent="0" lvl="0" marL="0" marR="0" rtl="0" algn="l">
              <a:lnSpc>
                <a:spcPct val="100000"/>
              </a:lnSpc>
              <a:spcBef>
                <a:spcPts val="0"/>
              </a:spcBef>
              <a:spcAft>
                <a:spcPts val="0"/>
              </a:spcAft>
              <a:buClr>
                <a:srgbClr val="000000"/>
              </a:buClr>
              <a:buSzPts val="2800"/>
              <a:buFont typeface="Arial"/>
              <a:buNone/>
            </a:pPr>
            <a:r>
              <a:rPr b="1" lang="en-US" sz="2800">
                <a:solidFill>
                  <a:srgbClr val="202022"/>
                </a:solidFill>
              </a:rPr>
              <a:t>commodity infrastructure</a:t>
            </a:r>
            <a:endParaRPr b="1" sz="2800">
              <a:solidFill>
                <a:srgbClr val="202022"/>
              </a:solidFill>
            </a:endParaRPr>
          </a:p>
        </p:txBody>
      </p:sp>
      <p:pic>
        <p:nvPicPr>
          <p:cNvPr id="791" name="Google Shape;791;p63"/>
          <p:cNvPicPr preferRelativeResize="0"/>
          <p:nvPr/>
        </p:nvPicPr>
        <p:blipFill rotWithShape="1">
          <a:blip r:embed="rId3">
            <a:alphaModFix/>
          </a:blip>
          <a:srcRect b="0" l="0" r="0" t="0"/>
          <a:stretch/>
        </p:blipFill>
        <p:spPr>
          <a:xfrm>
            <a:off x="1501267" y="1717063"/>
            <a:ext cx="4594737" cy="36991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64"/>
          <p:cNvSpPr txBox="1"/>
          <p:nvPr>
            <p:ph type="title"/>
          </p:nvPr>
        </p:nvSpPr>
        <p:spPr>
          <a:xfrm>
            <a:off x="974620" y="190852"/>
            <a:ext cx="10890300" cy="36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2400"/>
              <a:buFont typeface="Montserrat SemiBold"/>
              <a:buNone/>
            </a:pPr>
            <a:r>
              <a:rPr lang="en-US" sz="3000">
                <a:latin typeface="Courier New"/>
                <a:ea typeface="Courier New"/>
                <a:cs typeface="Courier New"/>
                <a:sym typeface="Courier New"/>
              </a:rPr>
              <a:t>npm</a:t>
            </a:r>
            <a:r>
              <a:rPr lang="en-US"/>
              <a:t> Enables Modular Web Development with Reusable Packages</a:t>
            </a:r>
            <a:endParaRPr/>
          </a:p>
        </p:txBody>
      </p:sp>
      <p:pic>
        <p:nvPicPr>
          <p:cNvPr id="797" name="Google Shape;797;p64"/>
          <p:cNvPicPr preferRelativeResize="0"/>
          <p:nvPr/>
        </p:nvPicPr>
        <p:blipFill rotWithShape="1">
          <a:blip r:embed="rId3">
            <a:alphaModFix/>
          </a:blip>
          <a:srcRect b="0" l="0" r="0" t="0"/>
          <a:stretch/>
        </p:blipFill>
        <p:spPr>
          <a:xfrm>
            <a:off x="1250870" y="1106664"/>
            <a:ext cx="5168900" cy="5168900"/>
          </a:xfrm>
          <a:prstGeom prst="rect">
            <a:avLst/>
          </a:prstGeom>
          <a:noFill/>
          <a:ln>
            <a:noFill/>
          </a:ln>
        </p:spPr>
      </p:pic>
      <p:pic>
        <p:nvPicPr>
          <p:cNvPr id="798" name="Google Shape;798;p64"/>
          <p:cNvPicPr preferRelativeResize="0"/>
          <p:nvPr/>
        </p:nvPicPr>
        <p:blipFill rotWithShape="1">
          <a:blip r:embed="rId4">
            <a:alphaModFix/>
          </a:blip>
          <a:srcRect b="0" l="0" r="0" t="0"/>
          <a:stretch/>
        </p:blipFill>
        <p:spPr>
          <a:xfrm>
            <a:off x="6515100" y="1106664"/>
            <a:ext cx="5168900" cy="5168900"/>
          </a:xfrm>
          <a:prstGeom prst="rect">
            <a:avLst/>
          </a:prstGeom>
          <a:noFill/>
          <a:ln>
            <a:noFill/>
          </a:ln>
        </p:spPr>
      </p:pic>
      <p:sp>
        <p:nvSpPr>
          <p:cNvPr id="799" name="Google Shape;799;p64"/>
          <p:cNvSpPr/>
          <p:nvPr/>
        </p:nvSpPr>
        <p:spPr>
          <a:xfrm>
            <a:off x="1206019" y="6466430"/>
            <a:ext cx="5194051" cy="2616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100" u="sng" cap="none" strike="noStrike">
                <a:solidFill>
                  <a:schemeClr val="hlink"/>
                </a:solidFill>
                <a:latin typeface="Arial"/>
                <a:ea typeface="Arial"/>
                <a:cs typeface="Arial"/>
                <a:sym typeface="Arial"/>
                <a:hlinkClick r:id="rId5"/>
              </a:rPr>
              <a:t>Source: https://go.tiny.cloud/blog/a-guide-to-npm-the-node-js-package-manager/</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Five PPT Theme 1.0">
  <a:themeElements>
    <a:clrScheme name="SiFive Inc">
      <a:dk1>
        <a:srgbClr val="000000"/>
      </a:dk1>
      <a:lt1>
        <a:srgbClr val="FFFFFF"/>
      </a:lt1>
      <a:dk2>
        <a:srgbClr val="4C565E"/>
      </a:dk2>
      <a:lt2>
        <a:srgbClr val="94A8B4"/>
      </a:lt2>
      <a:accent1>
        <a:srgbClr val="FFCC00"/>
      </a:accent1>
      <a:accent2>
        <a:srgbClr val="FF7015"/>
      </a:accent2>
      <a:accent3>
        <a:srgbClr val="33CCCC"/>
      </a:accent3>
      <a:accent4>
        <a:srgbClr val="41D05C"/>
      </a:accent4>
      <a:accent5>
        <a:srgbClr val="797979"/>
      </a:accent5>
      <a:accent6>
        <a:srgbClr val="A9A9A9"/>
      </a:accent6>
      <a:hlink>
        <a:srgbClr val="266F87"/>
      </a:hlink>
      <a:folHlink>
        <a:srgbClr val="79797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Five PPT Theme 1.0">
  <a:themeElements>
    <a:clrScheme name="SiFive Inc">
      <a:dk1>
        <a:srgbClr val="000000"/>
      </a:dk1>
      <a:lt1>
        <a:srgbClr val="FFFFFF"/>
      </a:lt1>
      <a:dk2>
        <a:srgbClr val="4C565E"/>
      </a:dk2>
      <a:lt2>
        <a:srgbClr val="94A8B4"/>
      </a:lt2>
      <a:accent1>
        <a:srgbClr val="FFCC00"/>
      </a:accent1>
      <a:accent2>
        <a:srgbClr val="FF7015"/>
      </a:accent2>
      <a:accent3>
        <a:srgbClr val="33CCCC"/>
      </a:accent3>
      <a:accent4>
        <a:srgbClr val="41D05C"/>
      </a:accent4>
      <a:accent5>
        <a:srgbClr val="797979"/>
      </a:accent5>
      <a:accent6>
        <a:srgbClr val="A9A9A9"/>
      </a:accent6>
      <a:hlink>
        <a:srgbClr val="266F87"/>
      </a:hlink>
      <a:folHlink>
        <a:srgbClr val="79797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eerNova 2017 Theme PPT">
  <a:themeElements>
    <a:clrScheme name="Custom 9">
      <a:dk1>
        <a:srgbClr val="FEFFFF"/>
      </a:dk1>
      <a:lt1>
        <a:srgbClr val="202022"/>
      </a:lt1>
      <a:dk2>
        <a:srgbClr val="18334D"/>
      </a:dk2>
      <a:lt2>
        <a:srgbClr val="1361AE"/>
      </a:lt2>
      <a:accent1>
        <a:srgbClr val="4C5461"/>
      </a:accent1>
      <a:accent2>
        <a:srgbClr val="FCC30F"/>
      </a:accent2>
      <a:accent3>
        <a:srgbClr val="33CCCC"/>
      </a:accent3>
      <a:accent4>
        <a:srgbClr val="FF7116"/>
      </a:accent4>
      <a:accent5>
        <a:srgbClr val="444444"/>
      </a:accent5>
      <a:accent6>
        <a:srgbClr val="68767F"/>
      </a:accent6>
      <a:hlink>
        <a:srgbClr val="266F87"/>
      </a:hlink>
      <a:folHlink>
        <a:srgbClr val="79797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